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0"/>
  </p:notesMasterIdLst>
  <p:sldIdLst>
    <p:sldId id="256" r:id="rId2"/>
    <p:sldId id="284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81" r:id="rId17"/>
    <p:sldId id="282" r:id="rId18"/>
    <p:sldId id="298" r:id="rId19"/>
    <p:sldId id="299" r:id="rId20"/>
    <p:sldId id="300" r:id="rId21"/>
    <p:sldId id="301" r:id="rId22"/>
    <p:sldId id="269" r:id="rId23"/>
    <p:sldId id="270" r:id="rId24"/>
    <p:sldId id="285" r:id="rId25"/>
    <p:sldId id="286" r:id="rId26"/>
    <p:sldId id="287" r:id="rId27"/>
    <p:sldId id="288" r:id="rId28"/>
    <p:sldId id="272" r:id="rId29"/>
    <p:sldId id="271" r:id="rId30"/>
    <p:sldId id="273" r:id="rId31"/>
    <p:sldId id="274" r:id="rId32"/>
    <p:sldId id="276" r:id="rId33"/>
    <p:sldId id="277" r:id="rId34"/>
    <p:sldId id="278" r:id="rId35"/>
    <p:sldId id="279" r:id="rId36"/>
    <p:sldId id="280" r:id="rId37"/>
    <p:sldId id="297" r:id="rId38"/>
    <p:sldId id="27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FA828-C2FB-447C-B2DE-77A453A1696E}" type="doc">
      <dgm:prSet loTypeId="urn:microsoft.com/office/officeart/2005/8/layout/bProcess4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03BD5CC-A29F-4333-B207-930057AE5384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B050"/>
              </a:solidFill>
            </a:rPr>
            <a:t>Салат</a:t>
          </a:r>
        </a:p>
        <a:p>
          <a:r>
            <a:rPr lang="ru-RU" sz="2000" b="0" dirty="0" smtClean="0">
              <a:solidFill>
                <a:srgbClr val="00B050"/>
              </a:solidFill>
            </a:rPr>
            <a:t>«Незабудка»</a:t>
          </a:r>
          <a:endParaRPr lang="ru-RU" sz="2000" b="0" dirty="0">
            <a:solidFill>
              <a:srgbClr val="00B050"/>
            </a:solidFill>
          </a:endParaRPr>
        </a:p>
      </dgm:t>
    </dgm:pt>
    <dgm:pt modelId="{676BC0F0-E314-42F6-ADAA-4FA23E7B662A}" type="parTrans" cxnId="{8D7365EE-4EE1-42E3-AEE3-F5C58A0A2BDC}">
      <dgm:prSet/>
      <dgm:spPr/>
      <dgm:t>
        <a:bodyPr/>
        <a:lstStyle/>
        <a:p>
          <a:endParaRPr lang="ru-RU"/>
        </a:p>
      </dgm:t>
    </dgm:pt>
    <dgm:pt modelId="{BB4B5163-ADCE-46D6-BFA6-6F6965F3AB1B}" type="sibTrans" cxnId="{8D7365EE-4EE1-42E3-AEE3-F5C58A0A2BDC}">
      <dgm:prSet/>
      <dgm:spPr/>
      <dgm:t>
        <a:bodyPr/>
        <a:lstStyle/>
        <a:p>
          <a:endParaRPr lang="ru-RU"/>
        </a:p>
      </dgm:t>
    </dgm:pt>
    <dgm:pt modelId="{1B4EE585-4B93-4FF3-BA8B-9C018DBFAC6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C000"/>
              </a:solidFill>
            </a:rPr>
            <a:t>Борщ</a:t>
          </a:r>
        </a:p>
        <a:p>
          <a:r>
            <a:rPr lang="ru-RU" sz="2000" dirty="0" smtClean="0">
              <a:solidFill>
                <a:srgbClr val="FFC000"/>
              </a:solidFill>
            </a:rPr>
            <a:t>«Скороспел»</a:t>
          </a:r>
          <a:endParaRPr lang="ru-RU" sz="2000" dirty="0">
            <a:solidFill>
              <a:srgbClr val="FFC000"/>
            </a:solidFill>
          </a:endParaRPr>
        </a:p>
      </dgm:t>
    </dgm:pt>
    <dgm:pt modelId="{0D5D198F-AFD6-4F42-A673-9BCB4B30F159}" type="parTrans" cxnId="{3A1AC183-9AD2-4296-B78C-68E96CCC590F}">
      <dgm:prSet/>
      <dgm:spPr/>
      <dgm:t>
        <a:bodyPr/>
        <a:lstStyle/>
        <a:p>
          <a:endParaRPr lang="ru-RU"/>
        </a:p>
      </dgm:t>
    </dgm:pt>
    <dgm:pt modelId="{013D7007-B400-43FE-BEA8-D944DBF606CD}" type="sibTrans" cxnId="{3A1AC183-9AD2-4296-B78C-68E96CCC590F}">
      <dgm:prSet/>
      <dgm:spPr/>
      <dgm:t>
        <a:bodyPr/>
        <a:lstStyle/>
        <a:p>
          <a:endParaRPr lang="ru-RU"/>
        </a:p>
      </dgm:t>
    </dgm:pt>
    <dgm:pt modelId="{C4671083-96D2-4625-9848-049CE15A7429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7030A0"/>
              </a:solidFill>
            </a:rPr>
            <a:t>От нашего стола к вашему столу</a:t>
          </a:r>
          <a:endParaRPr lang="ru-RU" sz="2000" dirty="0">
            <a:solidFill>
              <a:srgbClr val="7030A0"/>
            </a:solidFill>
          </a:endParaRPr>
        </a:p>
      </dgm:t>
    </dgm:pt>
    <dgm:pt modelId="{E041E6C3-F189-4298-A7A5-D5EBE63BCC77}" type="parTrans" cxnId="{D2AEAA33-5E98-45A3-9485-DA4AB4706408}">
      <dgm:prSet/>
      <dgm:spPr/>
      <dgm:t>
        <a:bodyPr/>
        <a:lstStyle/>
        <a:p>
          <a:endParaRPr lang="ru-RU"/>
        </a:p>
      </dgm:t>
    </dgm:pt>
    <dgm:pt modelId="{76BB52E7-F9E5-4115-A3F5-5A6F9EFE0711}" type="sibTrans" cxnId="{D2AEAA33-5E98-45A3-9485-DA4AB4706408}">
      <dgm:prSet/>
      <dgm:spPr/>
      <dgm:t>
        <a:bodyPr/>
        <a:lstStyle/>
        <a:p>
          <a:endParaRPr lang="ru-RU"/>
        </a:p>
      </dgm:t>
    </dgm:pt>
    <dgm:pt modelId="{D67F51C4-C8EC-4126-850E-AE8E491576F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Рагу «из логических смекалок»</a:t>
          </a:r>
          <a:endParaRPr lang="ru-RU" sz="2000" dirty="0">
            <a:solidFill>
              <a:schemeClr val="tx1"/>
            </a:solidFill>
          </a:endParaRPr>
        </a:p>
      </dgm:t>
    </dgm:pt>
    <dgm:pt modelId="{2D70AD98-9660-404E-B813-9F6B889201F8}" type="parTrans" cxnId="{9C61B451-D3E0-4016-8497-1526E39872BE}">
      <dgm:prSet/>
      <dgm:spPr/>
      <dgm:t>
        <a:bodyPr/>
        <a:lstStyle/>
        <a:p>
          <a:endParaRPr lang="ru-RU"/>
        </a:p>
      </dgm:t>
    </dgm:pt>
    <dgm:pt modelId="{39291CFE-31C6-44DC-9AD1-CFEF87B5B638}" type="sibTrans" cxnId="{9C61B451-D3E0-4016-8497-1526E39872BE}">
      <dgm:prSet/>
      <dgm:spPr/>
      <dgm:t>
        <a:bodyPr/>
        <a:lstStyle/>
        <a:p>
          <a:endParaRPr lang="ru-RU"/>
        </a:p>
      </dgm:t>
    </dgm:pt>
    <dgm:pt modelId="{4E6F0412-96F4-4AA5-9893-58CBCD4AC079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FF0000"/>
              </a:solidFill>
            </a:rPr>
            <a:t>Десерт «Мороженое с взбитыми сливками»</a:t>
          </a:r>
          <a:endParaRPr lang="ru-RU" sz="2000" dirty="0">
            <a:solidFill>
              <a:srgbClr val="FF0000"/>
            </a:solidFill>
          </a:endParaRPr>
        </a:p>
      </dgm:t>
    </dgm:pt>
    <dgm:pt modelId="{39F1796C-C6D7-410D-9CAE-8C71DA224F31}" type="parTrans" cxnId="{4B181FF1-8D4D-4239-B990-6C7C1C898FD3}">
      <dgm:prSet/>
      <dgm:spPr/>
      <dgm:t>
        <a:bodyPr/>
        <a:lstStyle/>
        <a:p>
          <a:endParaRPr lang="ru-RU"/>
        </a:p>
      </dgm:t>
    </dgm:pt>
    <dgm:pt modelId="{9CA59EDD-CE42-4A72-AECC-4A4D9342E625}" type="sibTrans" cxnId="{4B181FF1-8D4D-4239-B990-6C7C1C898FD3}">
      <dgm:prSet/>
      <dgm:spPr/>
      <dgm:t>
        <a:bodyPr/>
        <a:lstStyle/>
        <a:p>
          <a:endParaRPr lang="ru-RU"/>
        </a:p>
      </dgm:t>
    </dgm:pt>
    <dgm:pt modelId="{3EEAA093-5085-428B-A0C3-6C55246839DC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rgbClr val="002060"/>
              </a:solidFill>
            </a:rPr>
            <a:t>Мезим-для</a:t>
          </a:r>
          <a:r>
            <a:rPr lang="ru-RU" sz="2000" dirty="0" smtClean="0">
              <a:solidFill>
                <a:srgbClr val="002060"/>
              </a:solidFill>
            </a:rPr>
            <a:t> желудка не заменим</a:t>
          </a:r>
          <a:endParaRPr lang="ru-RU" sz="2000" dirty="0">
            <a:solidFill>
              <a:srgbClr val="002060"/>
            </a:solidFill>
          </a:endParaRPr>
        </a:p>
      </dgm:t>
    </dgm:pt>
    <dgm:pt modelId="{9922C943-9808-4F80-88D1-CFA688ED81DA}" type="parTrans" cxnId="{C2DBCE74-E7C2-41AF-81CC-BC0346462DA6}">
      <dgm:prSet/>
      <dgm:spPr/>
      <dgm:t>
        <a:bodyPr/>
        <a:lstStyle/>
        <a:p>
          <a:endParaRPr lang="ru-RU"/>
        </a:p>
      </dgm:t>
    </dgm:pt>
    <dgm:pt modelId="{789DAB3D-6136-4255-8F2C-60E6EA7FFD0D}" type="sibTrans" cxnId="{C2DBCE74-E7C2-41AF-81CC-BC0346462DA6}">
      <dgm:prSet/>
      <dgm:spPr/>
      <dgm:t>
        <a:bodyPr/>
        <a:lstStyle/>
        <a:p>
          <a:endParaRPr lang="ru-RU"/>
        </a:p>
      </dgm:t>
    </dgm:pt>
    <dgm:pt modelId="{C69DC32B-BC23-4350-A3F1-97B1184995D4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B050"/>
              </a:solidFill>
            </a:rPr>
            <a:t>Математический рулет</a:t>
          </a:r>
          <a:endParaRPr lang="ru-RU" sz="2000" dirty="0">
            <a:solidFill>
              <a:srgbClr val="00B050"/>
            </a:solidFill>
          </a:endParaRPr>
        </a:p>
      </dgm:t>
    </dgm:pt>
    <dgm:pt modelId="{FB54A864-C576-4CAD-9EDB-8ABAFA2D82FD}" type="parTrans" cxnId="{561CB018-4F8F-4867-B2D9-276AB39FAE58}">
      <dgm:prSet/>
      <dgm:spPr/>
      <dgm:t>
        <a:bodyPr/>
        <a:lstStyle/>
        <a:p>
          <a:endParaRPr lang="ru-RU"/>
        </a:p>
      </dgm:t>
    </dgm:pt>
    <dgm:pt modelId="{C4CF423B-BA57-47BC-B9B2-8C3B26988926}" type="sibTrans" cxnId="{561CB018-4F8F-4867-B2D9-276AB39FAE58}">
      <dgm:prSet/>
      <dgm:spPr/>
      <dgm:t>
        <a:bodyPr/>
        <a:lstStyle/>
        <a:p>
          <a:endParaRPr lang="ru-RU"/>
        </a:p>
      </dgm:t>
    </dgm:pt>
    <dgm:pt modelId="{672E0BAE-0ECD-4900-9ACC-6EB9C270F1B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Кулинарный фокус</a:t>
          </a:r>
        </a:p>
        <a:p>
          <a:endParaRPr lang="ru-RU" sz="2000" dirty="0">
            <a:solidFill>
              <a:srgbClr val="00B050"/>
            </a:solidFill>
          </a:endParaRPr>
        </a:p>
      </dgm:t>
    </dgm:pt>
    <dgm:pt modelId="{840DA2A5-613B-4A5B-A386-F4EDFCA29266}" type="parTrans" cxnId="{22E2083F-215A-4099-A6C3-85951DC2468A}">
      <dgm:prSet/>
      <dgm:spPr/>
      <dgm:t>
        <a:bodyPr/>
        <a:lstStyle/>
        <a:p>
          <a:endParaRPr lang="ru-RU"/>
        </a:p>
      </dgm:t>
    </dgm:pt>
    <dgm:pt modelId="{8C46F1AF-5C3F-4853-9F3F-FAA2F49AF8BC}" type="sibTrans" cxnId="{22E2083F-215A-4099-A6C3-85951DC2468A}">
      <dgm:prSet/>
      <dgm:spPr/>
      <dgm:t>
        <a:bodyPr/>
        <a:lstStyle/>
        <a:p>
          <a:endParaRPr lang="ru-RU"/>
        </a:p>
      </dgm:t>
    </dgm:pt>
    <dgm:pt modelId="{5C1000F8-E005-4E19-86B2-734813D8B5F9}" type="pres">
      <dgm:prSet presAssocID="{D26FA828-C2FB-447C-B2DE-77A453A1696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9915EFC-76F7-4151-BFA9-1C600C2988D1}" type="pres">
      <dgm:prSet presAssocID="{E03BD5CC-A29F-4333-B207-930057AE5384}" presName="compNode" presStyleCnt="0"/>
      <dgm:spPr/>
    </dgm:pt>
    <dgm:pt modelId="{A873049A-BAC9-4090-BAEB-C240130B53B0}" type="pres">
      <dgm:prSet presAssocID="{E03BD5CC-A29F-4333-B207-930057AE5384}" presName="dummyConnPt" presStyleCnt="0"/>
      <dgm:spPr/>
    </dgm:pt>
    <dgm:pt modelId="{6E6EBD31-0A4C-4BD4-94FA-463BFFC2ECE5}" type="pres">
      <dgm:prSet presAssocID="{E03BD5CC-A29F-4333-B207-930057AE538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936CA-BC4D-4BC5-94FC-40A76E1352A5}" type="pres">
      <dgm:prSet presAssocID="{BB4B5163-ADCE-46D6-BFA6-6F6965F3AB1B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FBE940C5-64DC-4F04-A592-573069AB6B15}" type="pres">
      <dgm:prSet presAssocID="{1B4EE585-4B93-4FF3-BA8B-9C018DBFAC61}" presName="compNode" presStyleCnt="0"/>
      <dgm:spPr/>
    </dgm:pt>
    <dgm:pt modelId="{AF433CB4-3BAD-49D3-8409-52BD0D369936}" type="pres">
      <dgm:prSet presAssocID="{1B4EE585-4B93-4FF3-BA8B-9C018DBFAC61}" presName="dummyConnPt" presStyleCnt="0"/>
      <dgm:spPr/>
    </dgm:pt>
    <dgm:pt modelId="{0F8BF716-053E-4DDA-B9AC-1736816D5946}" type="pres">
      <dgm:prSet presAssocID="{1B4EE585-4B93-4FF3-BA8B-9C018DBFAC6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58A8E-D157-4F10-A5A9-73DF788615D0}" type="pres">
      <dgm:prSet presAssocID="{013D7007-B400-43FE-BEA8-D944DBF606CD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48067195-7352-4538-88E2-53ED940DFD72}" type="pres">
      <dgm:prSet presAssocID="{C4671083-96D2-4625-9848-049CE15A7429}" presName="compNode" presStyleCnt="0"/>
      <dgm:spPr/>
    </dgm:pt>
    <dgm:pt modelId="{B6C9478C-298C-4E92-BB86-02B261CE1D44}" type="pres">
      <dgm:prSet presAssocID="{C4671083-96D2-4625-9848-049CE15A7429}" presName="dummyConnPt" presStyleCnt="0"/>
      <dgm:spPr/>
    </dgm:pt>
    <dgm:pt modelId="{EC3AB08B-ED97-4C5A-A581-886DCE082643}" type="pres">
      <dgm:prSet presAssocID="{C4671083-96D2-4625-9848-049CE15A742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0ECC5-C105-4972-86F5-8EEB66286F7E}" type="pres">
      <dgm:prSet presAssocID="{76BB52E7-F9E5-4115-A3F5-5A6F9EFE0711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ABAE6BC2-63A3-4F7C-9ECE-CC3A2FD4D463}" type="pres">
      <dgm:prSet presAssocID="{D67F51C4-C8EC-4126-850E-AE8E491576FB}" presName="compNode" presStyleCnt="0"/>
      <dgm:spPr/>
    </dgm:pt>
    <dgm:pt modelId="{7E57295C-B390-45BA-8337-7F32CE4EB6BB}" type="pres">
      <dgm:prSet presAssocID="{D67F51C4-C8EC-4126-850E-AE8E491576FB}" presName="dummyConnPt" presStyleCnt="0"/>
      <dgm:spPr/>
    </dgm:pt>
    <dgm:pt modelId="{3603CBB7-2504-4C61-837B-BD6B871CEBA8}" type="pres">
      <dgm:prSet presAssocID="{D67F51C4-C8EC-4126-850E-AE8E491576F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AAAA9-E9C9-450E-9CEF-250CF301B95D}" type="pres">
      <dgm:prSet presAssocID="{39291CFE-31C6-44DC-9AD1-CFEF87B5B638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D79A1E94-982D-4E61-B8E5-6562558C62B9}" type="pres">
      <dgm:prSet presAssocID="{4E6F0412-96F4-4AA5-9893-58CBCD4AC079}" presName="compNode" presStyleCnt="0"/>
      <dgm:spPr/>
    </dgm:pt>
    <dgm:pt modelId="{F85AFA48-2601-4EFB-A5B9-7B1C4729898B}" type="pres">
      <dgm:prSet presAssocID="{4E6F0412-96F4-4AA5-9893-58CBCD4AC079}" presName="dummyConnPt" presStyleCnt="0"/>
      <dgm:spPr/>
    </dgm:pt>
    <dgm:pt modelId="{EC5F28D7-F119-4FAC-8030-DE1BE4802319}" type="pres">
      <dgm:prSet presAssocID="{4E6F0412-96F4-4AA5-9893-58CBCD4AC079}" presName="node" presStyleLbl="node1" presStyleIdx="4" presStyleCnt="8" custLinFactY="-21574" custLinFactNeighborX="227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793F8-C27E-4F37-B660-11AF2D3E2C46}" type="pres">
      <dgm:prSet presAssocID="{9CA59EDD-CE42-4A72-AECC-4A4D9342E625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1D481B07-33DA-4258-A016-CA68E5D9C8CA}" type="pres">
      <dgm:prSet presAssocID="{3EEAA093-5085-428B-A0C3-6C55246839DC}" presName="compNode" presStyleCnt="0"/>
      <dgm:spPr/>
    </dgm:pt>
    <dgm:pt modelId="{C434B69A-7FE6-4377-952A-613CD0C60835}" type="pres">
      <dgm:prSet presAssocID="{3EEAA093-5085-428B-A0C3-6C55246839DC}" presName="dummyConnPt" presStyleCnt="0"/>
      <dgm:spPr/>
    </dgm:pt>
    <dgm:pt modelId="{8C1555F2-C7C2-4B45-9686-3B01134F3E1C}" type="pres">
      <dgm:prSet presAssocID="{3EEAA093-5085-428B-A0C3-6C55246839DC}" presName="node" presStyleLbl="node1" presStyleIdx="5" presStyleCnt="8" custLinFactY="22851" custLinFactNeighborX="-156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418A5-37FA-45EF-B4E7-20720A4C7341}" type="pres">
      <dgm:prSet presAssocID="{789DAB3D-6136-4255-8F2C-60E6EA7FFD0D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E666ECE6-3998-478F-BE02-FCC48E4D4BD6}" type="pres">
      <dgm:prSet presAssocID="{C69DC32B-BC23-4350-A3F1-97B1184995D4}" presName="compNode" presStyleCnt="0"/>
      <dgm:spPr/>
    </dgm:pt>
    <dgm:pt modelId="{8FC88511-2569-4E59-9D8C-0B660B040FE1}" type="pres">
      <dgm:prSet presAssocID="{C69DC32B-BC23-4350-A3F1-97B1184995D4}" presName="dummyConnPt" presStyleCnt="0"/>
      <dgm:spPr/>
    </dgm:pt>
    <dgm:pt modelId="{1810A734-D31F-4D5D-AD4D-D181E4C909BE}" type="pres">
      <dgm:prSet presAssocID="{C69DC32B-BC23-4350-A3F1-97B1184995D4}" presName="node" presStyleLbl="node1" presStyleIdx="6" presStyleCnt="8" custLinFactNeighborX="12580" custLinFactNeighborY="3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A7C52-6E5C-4F41-B9D4-DE2C1EE97B0E}" type="pres">
      <dgm:prSet presAssocID="{C4CF423B-BA57-47BC-B9B2-8C3B26988926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BA563CEB-9D62-44AD-8077-AD38CAC0815A}" type="pres">
      <dgm:prSet presAssocID="{672E0BAE-0ECD-4900-9ACC-6EB9C270F1B1}" presName="compNode" presStyleCnt="0"/>
      <dgm:spPr/>
    </dgm:pt>
    <dgm:pt modelId="{50AA9AFD-83ED-4DB1-9700-8920FE9AC059}" type="pres">
      <dgm:prSet presAssocID="{672E0BAE-0ECD-4900-9ACC-6EB9C270F1B1}" presName="dummyConnPt" presStyleCnt="0"/>
      <dgm:spPr/>
    </dgm:pt>
    <dgm:pt modelId="{7B51DA90-F4E9-4771-AF91-15FF8520DD79}" type="pres">
      <dgm:prSet presAssocID="{672E0BAE-0ECD-4900-9ACC-6EB9C270F1B1}" presName="node" presStyleLbl="node1" presStyleIdx="7" presStyleCnt="8" custLinFactNeighborX="19745" custLinFactNeighborY="8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AE12A0-3DD8-4AEF-A1A7-92691D23A68A}" type="presOf" srcId="{789DAB3D-6136-4255-8F2C-60E6EA7FFD0D}" destId="{E63418A5-37FA-45EF-B4E7-20720A4C7341}" srcOrd="0" destOrd="0" presId="urn:microsoft.com/office/officeart/2005/8/layout/bProcess4"/>
    <dgm:cxn modelId="{31F66926-0E28-4A2A-A22F-E71DF8DC949D}" type="presOf" srcId="{D67F51C4-C8EC-4126-850E-AE8E491576FB}" destId="{3603CBB7-2504-4C61-837B-BD6B871CEBA8}" srcOrd="0" destOrd="0" presId="urn:microsoft.com/office/officeart/2005/8/layout/bProcess4"/>
    <dgm:cxn modelId="{747603C1-D385-495A-B8A1-7BA8C69F7922}" type="presOf" srcId="{BB4B5163-ADCE-46D6-BFA6-6F6965F3AB1B}" destId="{5A5936CA-BC4D-4BC5-94FC-40A76E1352A5}" srcOrd="0" destOrd="0" presId="urn:microsoft.com/office/officeart/2005/8/layout/bProcess4"/>
    <dgm:cxn modelId="{9A3B808C-976B-4EFE-B666-B6F2A9BDB679}" type="presOf" srcId="{C4CF423B-BA57-47BC-B9B2-8C3B26988926}" destId="{94AA7C52-6E5C-4F41-B9D4-DE2C1EE97B0E}" srcOrd="0" destOrd="0" presId="urn:microsoft.com/office/officeart/2005/8/layout/bProcess4"/>
    <dgm:cxn modelId="{22E2083F-215A-4099-A6C3-85951DC2468A}" srcId="{D26FA828-C2FB-447C-B2DE-77A453A1696E}" destId="{672E0BAE-0ECD-4900-9ACC-6EB9C270F1B1}" srcOrd="7" destOrd="0" parTransId="{840DA2A5-613B-4A5B-A386-F4EDFCA29266}" sibTransId="{8C46F1AF-5C3F-4853-9F3F-FAA2F49AF8BC}"/>
    <dgm:cxn modelId="{D6B4A44F-35BC-4C14-AFCD-F3FFBE048B63}" type="presOf" srcId="{C4671083-96D2-4625-9848-049CE15A7429}" destId="{EC3AB08B-ED97-4C5A-A581-886DCE082643}" srcOrd="0" destOrd="0" presId="urn:microsoft.com/office/officeart/2005/8/layout/bProcess4"/>
    <dgm:cxn modelId="{5BF09563-70D9-4319-BB1E-54A6C556FCE8}" type="presOf" srcId="{39291CFE-31C6-44DC-9AD1-CFEF87B5B638}" destId="{B4AAAAA9-E9C9-450E-9CEF-250CF301B95D}" srcOrd="0" destOrd="0" presId="urn:microsoft.com/office/officeart/2005/8/layout/bProcess4"/>
    <dgm:cxn modelId="{9F91C159-12B7-41AD-892A-36400D78AFCB}" type="presOf" srcId="{9CA59EDD-CE42-4A72-AECC-4A4D9342E625}" destId="{FA1793F8-C27E-4F37-B660-11AF2D3E2C46}" srcOrd="0" destOrd="0" presId="urn:microsoft.com/office/officeart/2005/8/layout/bProcess4"/>
    <dgm:cxn modelId="{3A1AC183-9AD2-4296-B78C-68E96CCC590F}" srcId="{D26FA828-C2FB-447C-B2DE-77A453A1696E}" destId="{1B4EE585-4B93-4FF3-BA8B-9C018DBFAC61}" srcOrd="1" destOrd="0" parTransId="{0D5D198F-AFD6-4F42-A673-9BCB4B30F159}" sibTransId="{013D7007-B400-43FE-BEA8-D944DBF606CD}"/>
    <dgm:cxn modelId="{F1FC2293-8217-4996-9338-F28DB03E80C4}" type="presOf" srcId="{4E6F0412-96F4-4AA5-9893-58CBCD4AC079}" destId="{EC5F28D7-F119-4FAC-8030-DE1BE4802319}" srcOrd="0" destOrd="0" presId="urn:microsoft.com/office/officeart/2005/8/layout/bProcess4"/>
    <dgm:cxn modelId="{E40F867C-4DBC-48F0-ACE9-CE200F4AB2EB}" type="presOf" srcId="{1B4EE585-4B93-4FF3-BA8B-9C018DBFAC61}" destId="{0F8BF716-053E-4DDA-B9AC-1736816D5946}" srcOrd="0" destOrd="0" presId="urn:microsoft.com/office/officeart/2005/8/layout/bProcess4"/>
    <dgm:cxn modelId="{E67804F5-3B70-4D7E-9648-34D932B045DC}" type="presOf" srcId="{013D7007-B400-43FE-BEA8-D944DBF606CD}" destId="{1D858A8E-D157-4F10-A5A9-73DF788615D0}" srcOrd="0" destOrd="0" presId="urn:microsoft.com/office/officeart/2005/8/layout/bProcess4"/>
    <dgm:cxn modelId="{F61A657D-0415-4CAD-8CC2-2CF16AF78A2D}" type="presOf" srcId="{76BB52E7-F9E5-4115-A3F5-5A6F9EFE0711}" destId="{9C10ECC5-C105-4972-86F5-8EEB66286F7E}" srcOrd="0" destOrd="0" presId="urn:microsoft.com/office/officeart/2005/8/layout/bProcess4"/>
    <dgm:cxn modelId="{A7A964A7-D68C-4D1E-A6B0-52C63EF62EF8}" type="presOf" srcId="{672E0BAE-0ECD-4900-9ACC-6EB9C270F1B1}" destId="{7B51DA90-F4E9-4771-AF91-15FF8520DD79}" srcOrd="0" destOrd="0" presId="urn:microsoft.com/office/officeart/2005/8/layout/bProcess4"/>
    <dgm:cxn modelId="{9C61B451-D3E0-4016-8497-1526E39872BE}" srcId="{D26FA828-C2FB-447C-B2DE-77A453A1696E}" destId="{D67F51C4-C8EC-4126-850E-AE8E491576FB}" srcOrd="3" destOrd="0" parTransId="{2D70AD98-9660-404E-B813-9F6B889201F8}" sibTransId="{39291CFE-31C6-44DC-9AD1-CFEF87B5B638}"/>
    <dgm:cxn modelId="{8D7365EE-4EE1-42E3-AEE3-F5C58A0A2BDC}" srcId="{D26FA828-C2FB-447C-B2DE-77A453A1696E}" destId="{E03BD5CC-A29F-4333-B207-930057AE5384}" srcOrd="0" destOrd="0" parTransId="{676BC0F0-E314-42F6-ADAA-4FA23E7B662A}" sibTransId="{BB4B5163-ADCE-46D6-BFA6-6F6965F3AB1B}"/>
    <dgm:cxn modelId="{C2DBCE74-E7C2-41AF-81CC-BC0346462DA6}" srcId="{D26FA828-C2FB-447C-B2DE-77A453A1696E}" destId="{3EEAA093-5085-428B-A0C3-6C55246839DC}" srcOrd="5" destOrd="0" parTransId="{9922C943-9808-4F80-88D1-CFA688ED81DA}" sibTransId="{789DAB3D-6136-4255-8F2C-60E6EA7FFD0D}"/>
    <dgm:cxn modelId="{3CE04CDB-025F-49C4-96B8-A281DB48385B}" type="presOf" srcId="{3EEAA093-5085-428B-A0C3-6C55246839DC}" destId="{8C1555F2-C7C2-4B45-9686-3B01134F3E1C}" srcOrd="0" destOrd="0" presId="urn:microsoft.com/office/officeart/2005/8/layout/bProcess4"/>
    <dgm:cxn modelId="{D2AEAA33-5E98-45A3-9485-DA4AB4706408}" srcId="{D26FA828-C2FB-447C-B2DE-77A453A1696E}" destId="{C4671083-96D2-4625-9848-049CE15A7429}" srcOrd="2" destOrd="0" parTransId="{E041E6C3-F189-4298-A7A5-D5EBE63BCC77}" sibTransId="{76BB52E7-F9E5-4115-A3F5-5A6F9EFE0711}"/>
    <dgm:cxn modelId="{4B181FF1-8D4D-4239-B990-6C7C1C898FD3}" srcId="{D26FA828-C2FB-447C-B2DE-77A453A1696E}" destId="{4E6F0412-96F4-4AA5-9893-58CBCD4AC079}" srcOrd="4" destOrd="0" parTransId="{39F1796C-C6D7-410D-9CAE-8C71DA224F31}" sibTransId="{9CA59EDD-CE42-4A72-AECC-4A4D9342E625}"/>
    <dgm:cxn modelId="{53DA17AC-743C-409A-B843-052E42C85E19}" type="presOf" srcId="{D26FA828-C2FB-447C-B2DE-77A453A1696E}" destId="{5C1000F8-E005-4E19-86B2-734813D8B5F9}" srcOrd="0" destOrd="0" presId="urn:microsoft.com/office/officeart/2005/8/layout/bProcess4"/>
    <dgm:cxn modelId="{561CB018-4F8F-4867-B2D9-276AB39FAE58}" srcId="{D26FA828-C2FB-447C-B2DE-77A453A1696E}" destId="{C69DC32B-BC23-4350-A3F1-97B1184995D4}" srcOrd="6" destOrd="0" parTransId="{FB54A864-C576-4CAD-9EDB-8ABAFA2D82FD}" sibTransId="{C4CF423B-BA57-47BC-B9B2-8C3B26988926}"/>
    <dgm:cxn modelId="{403957B3-DAFF-4037-9F72-708F21D35DF4}" type="presOf" srcId="{E03BD5CC-A29F-4333-B207-930057AE5384}" destId="{6E6EBD31-0A4C-4BD4-94FA-463BFFC2ECE5}" srcOrd="0" destOrd="0" presId="urn:microsoft.com/office/officeart/2005/8/layout/bProcess4"/>
    <dgm:cxn modelId="{25CBA40A-9B3D-4A26-85A6-5F0545950C0B}" type="presOf" srcId="{C69DC32B-BC23-4350-A3F1-97B1184995D4}" destId="{1810A734-D31F-4D5D-AD4D-D181E4C909BE}" srcOrd="0" destOrd="0" presId="urn:microsoft.com/office/officeart/2005/8/layout/bProcess4"/>
    <dgm:cxn modelId="{377D4ECF-F1AD-4461-96C0-C0BCE8A74572}" type="presParOf" srcId="{5C1000F8-E005-4E19-86B2-734813D8B5F9}" destId="{09915EFC-76F7-4151-BFA9-1C600C2988D1}" srcOrd="0" destOrd="0" presId="urn:microsoft.com/office/officeart/2005/8/layout/bProcess4"/>
    <dgm:cxn modelId="{A7A367FB-D275-46E7-8CF3-C4E4406A0719}" type="presParOf" srcId="{09915EFC-76F7-4151-BFA9-1C600C2988D1}" destId="{A873049A-BAC9-4090-BAEB-C240130B53B0}" srcOrd="0" destOrd="0" presId="urn:microsoft.com/office/officeart/2005/8/layout/bProcess4"/>
    <dgm:cxn modelId="{C34AB108-71A1-41F8-90AD-DEAE3D615653}" type="presParOf" srcId="{09915EFC-76F7-4151-BFA9-1C600C2988D1}" destId="{6E6EBD31-0A4C-4BD4-94FA-463BFFC2ECE5}" srcOrd="1" destOrd="0" presId="urn:microsoft.com/office/officeart/2005/8/layout/bProcess4"/>
    <dgm:cxn modelId="{05250051-3553-4777-8BA3-77F23C657651}" type="presParOf" srcId="{5C1000F8-E005-4E19-86B2-734813D8B5F9}" destId="{5A5936CA-BC4D-4BC5-94FC-40A76E1352A5}" srcOrd="1" destOrd="0" presId="urn:microsoft.com/office/officeart/2005/8/layout/bProcess4"/>
    <dgm:cxn modelId="{DE7427A0-62F5-4A1F-B1A4-5D1B0ABDD227}" type="presParOf" srcId="{5C1000F8-E005-4E19-86B2-734813D8B5F9}" destId="{FBE940C5-64DC-4F04-A592-573069AB6B15}" srcOrd="2" destOrd="0" presId="urn:microsoft.com/office/officeart/2005/8/layout/bProcess4"/>
    <dgm:cxn modelId="{3EE71FA0-081A-40C3-9E9E-959EA2E8FF51}" type="presParOf" srcId="{FBE940C5-64DC-4F04-A592-573069AB6B15}" destId="{AF433CB4-3BAD-49D3-8409-52BD0D369936}" srcOrd="0" destOrd="0" presId="urn:microsoft.com/office/officeart/2005/8/layout/bProcess4"/>
    <dgm:cxn modelId="{55A210DC-E8B7-4E6B-A003-2C44D01B41F5}" type="presParOf" srcId="{FBE940C5-64DC-4F04-A592-573069AB6B15}" destId="{0F8BF716-053E-4DDA-B9AC-1736816D5946}" srcOrd="1" destOrd="0" presId="urn:microsoft.com/office/officeart/2005/8/layout/bProcess4"/>
    <dgm:cxn modelId="{37EDCE76-EB4A-4755-91F4-98077F396D0D}" type="presParOf" srcId="{5C1000F8-E005-4E19-86B2-734813D8B5F9}" destId="{1D858A8E-D157-4F10-A5A9-73DF788615D0}" srcOrd="3" destOrd="0" presId="urn:microsoft.com/office/officeart/2005/8/layout/bProcess4"/>
    <dgm:cxn modelId="{CC9EED48-ED87-4FC8-BB63-45225B93DB4D}" type="presParOf" srcId="{5C1000F8-E005-4E19-86B2-734813D8B5F9}" destId="{48067195-7352-4538-88E2-53ED940DFD72}" srcOrd="4" destOrd="0" presId="urn:microsoft.com/office/officeart/2005/8/layout/bProcess4"/>
    <dgm:cxn modelId="{5C3C2A84-BB6B-456D-BDDE-009D8CB629E8}" type="presParOf" srcId="{48067195-7352-4538-88E2-53ED940DFD72}" destId="{B6C9478C-298C-4E92-BB86-02B261CE1D44}" srcOrd="0" destOrd="0" presId="urn:microsoft.com/office/officeart/2005/8/layout/bProcess4"/>
    <dgm:cxn modelId="{071A2697-C507-4DDF-82B7-F87DB3919302}" type="presParOf" srcId="{48067195-7352-4538-88E2-53ED940DFD72}" destId="{EC3AB08B-ED97-4C5A-A581-886DCE082643}" srcOrd="1" destOrd="0" presId="urn:microsoft.com/office/officeart/2005/8/layout/bProcess4"/>
    <dgm:cxn modelId="{DCEAF561-26D4-4CF9-8D08-55AAE199BD0A}" type="presParOf" srcId="{5C1000F8-E005-4E19-86B2-734813D8B5F9}" destId="{9C10ECC5-C105-4972-86F5-8EEB66286F7E}" srcOrd="5" destOrd="0" presId="urn:microsoft.com/office/officeart/2005/8/layout/bProcess4"/>
    <dgm:cxn modelId="{DCBC690E-7A70-4DC0-9CE4-570602499DDE}" type="presParOf" srcId="{5C1000F8-E005-4E19-86B2-734813D8B5F9}" destId="{ABAE6BC2-63A3-4F7C-9ECE-CC3A2FD4D463}" srcOrd="6" destOrd="0" presId="urn:microsoft.com/office/officeart/2005/8/layout/bProcess4"/>
    <dgm:cxn modelId="{ADC4B1C9-3305-4222-BA45-9E83E553E4E9}" type="presParOf" srcId="{ABAE6BC2-63A3-4F7C-9ECE-CC3A2FD4D463}" destId="{7E57295C-B390-45BA-8337-7F32CE4EB6BB}" srcOrd="0" destOrd="0" presId="urn:microsoft.com/office/officeart/2005/8/layout/bProcess4"/>
    <dgm:cxn modelId="{234AF11D-A54E-428A-BC21-585415C6F30F}" type="presParOf" srcId="{ABAE6BC2-63A3-4F7C-9ECE-CC3A2FD4D463}" destId="{3603CBB7-2504-4C61-837B-BD6B871CEBA8}" srcOrd="1" destOrd="0" presId="urn:microsoft.com/office/officeart/2005/8/layout/bProcess4"/>
    <dgm:cxn modelId="{EE1C2913-A5CE-4137-8A69-17195B9DB14E}" type="presParOf" srcId="{5C1000F8-E005-4E19-86B2-734813D8B5F9}" destId="{B4AAAAA9-E9C9-450E-9CEF-250CF301B95D}" srcOrd="7" destOrd="0" presId="urn:microsoft.com/office/officeart/2005/8/layout/bProcess4"/>
    <dgm:cxn modelId="{1AFD0E07-4CEB-4E33-9CB3-D6BC1FD2A16F}" type="presParOf" srcId="{5C1000F8-E005-4E19-86B2-734813D8B5F9}" destId="{D79A1E94-982D-4E61-B8E5-6562558C62B9}" srcOrd="8" destOrd="0" presId="urn:microsoft.com/office/officeart/2005/8/layout/bProcess4"/>
    <dgm:cxn modelId="{FCEE771F-B7EF-44F1-A120-46EF7559F0F1}" type="presParOf" srcId="{D79A1E94-982D-4E61-B8E5-6562558C62B9}" destId="{F85AFA48-2601-4EFB-A5B9-7B1C4729898B}" srcOrd="0" destOrd="0" presId="urn:microsoft.com/office/officeart/2005/8/layout/bProcess4"/>
    <dgm:cxn modelId="{357CFD53-A1D6-4840-A67F-F8154115B114}" type="presParOf" srcId="{D79A1E94-982D-4E61-B8E5-6562558C62B9}" destId="{EC5F28D7-F119-4FAC-8030-DE1BE4802319}" srcOrd="1" destOrd="0" presId="urn:microsoft.com/office/officeart/2005/8/layout/bProcess4"/>
    <dgm:cxn modelId="{9C540BC2-F809-4DB8-91F7-207E135362AF}" type="presParOf" srcId="{5C1000F8-E005-4E19-86B2-734813D8B5F9}" destId="{FA1793F8-C27E-4F37-B660-11AF2D3E2C46}" srcOrd="9" destOrd="0" presId="urn:microsoft.com/office/officeart/2005/8/layout/bProcess4"/>
    <dgm:cxn modelId="{CC4114B2-818A-4CD1-B94E-1D26D442E1C9}" type="presParOf" srcId="{5C1000F8-E005-4E19-86B2-734813D8B5F9}" destId="{1D481B07-33DA-4258-A016-CA68E5D9C8CA}" srcOrd="10" destOrd="0" presId="urn:microsoft.com/office/officeart/2005/8/layout/bProcess4"/>
    <dgm:cxn modelId="{59F28D77-A03C-4CDB-A0B7-E305F5570DF5}" type="presParOf" srcId="{1D481B07-33DA-4258-A016-CA68E5D9C8CA}" destId="{C434B69A-7FE6-4377-952A-613CD0C60835}" srcOrd="0" destOrd="0" presId="urn:microsoft.com/office/officeart/2005/8/layout/bProcess4"/>
    <dgm:cxn modelId="{78A1E87C-1E61-49BF-9AB9-9DDDCBB115CE}" type="presParOf" srcId="{1D481B07-33DA-4258-A016-CA68E5D9C8CA}" destId="{8C1555F2-C7C2-4B45-9686-3B01134F3E1C}" srcOrd="1" destOrd="0" presId="urn:microsoft.com/office/officeart/2005/8/layout/bProcess4"/>
    <dgm:cxn modelId="{014EEA96-9293-4B09-9CA3-2138EA98D5FB}" type="presParOf" srcId="{5C1000F8-E005-4E19-86B2-734813D8B5F9}" destId="{E63418A5-37FA-45EF-B4E7-20720A4C7341}" srcOrd="11" destOrd="0" presId="urn:microsoft.com/office/officeart/2005/8/layout/bProcess4"/>
    <dgm:cxn modelId="{E35213FD-9074-4CCD-B71F-D6065FBC5267}" type="presParOf" srcId="{5C1000F8-E005-4E19-86B2-734813D8B5F9}" destId="{E666ECE6-3998-478F-BE02-FCC48E4D4BD6}" srcOrd="12" destOrd="0" presId="urn:microsoft.com/office/officeart/2005/8/layout/bProcess4"/>
    <dgm:cxn modelId="{8CD52167-1B2F-485E-9136-5A6E559ADA42}" type="presParOf" srcId="{E666ECE6-3998-478F-BE02-FCC48E4D4BD6}" destId="{8FC88511-2569-4E59-9D8C-0B660B040FE1}" srcOrd="0" destOrd="0" presId="urn:microsoft.com/office/officeart/2005/8/layout/bProcess4"/>
    <dgm:cxn modelId="{29FE08B9-CE71-4A2A-BC1F-F7C11AFF33E9}" type="presParOf" srcId="{E666ECE6-3998-478F-BE02-FCC48E4D4BD6}" destId="{1810A734-D31F-4D5D-AD4D-D181E4C909BE}" srcOrd="1" destOrd="0" presId="urn:microsoft.com/office/officeart/2005/8/layout/bProcess4"/>
    <dgm:cxn modelId="{C82A85FC-61A9-4DBC-8FCE-E8D6BA8C05B6}" type="presParOf" srcId="{5C1000F8-E005-4E19-86B2-734813D8B5F9}" destId="{94AA7C52-6E5C-4F41-B9D4-DE2C1EE97B0E}" srcOrd="13" destOrd="0" presId="urn:microsoft.com/office/officeart/2005/8/layout/bProcess4"/>
    <dgm:cxn modelId="{9F1C86A5-F0DC-44E8-BC80-4C7E4DCCC2A2}" type="presParOf" srcId="{5C1000F8-E005-4E19-86B2-734813D8B5F9}" destId="{BA563CEB-9D62-44AD-8077-AD38CAC0815A}" srcOrd="14" destOrd="0" presId="urn:microsoft.com/office/officeart/2005/8/layout/bProcess4"/>
    <dgm:cxn modelId="{E412E96B-8235-426F-8F97-00652AB6541C}" type="presParOf" srcId="{BA563CEB-9D62-44AD-8077-AD38CAC0815A}" destId="{50AA9AFD-83ED-4DB1-9700-8920FE9AC059}" srcOrd="0" destOrd="0" presId="urn:microsoft.com/office/officeart/2005/8/layout/bProcess4"/>
    <dgm:cxn modelId="{2B52AFE2-9169-4210-A66A-5A886109714F}" type="presParOf" srcId="{BA563CEB-9D62-44AD-8077-AD38CAC0815A}" destId="{7B51DA90-F4E9-4771-AF91-15FF8520DD7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6E275-6DCC-4F2D-8DF2-60B0FB30D41D}" type="doc">
      <dgm:prSet loTypeId="urn:microsoft.com/office/officeart/2005/8/layout/arrow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83E1DA3-64BA-4BAC-847B-DD56D8695BCD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От нашего стола</a:t>
          </a:r>
          <a:endParaRPr lang="ru-RU" sz="3200" dirty="0">
            <a:solidFill>
              <a:schemeClr val="tx1"/>
            </a:solidFill>
          </a:endParaRPr>
        </a:p>
      </dgm:t>
    </dgm:pt>
    <dgm:pt modelId="{0EFF319F-43B8-4245-9B24-B93E866D4D2C}" type="parTrans" cxnId="{01599EF8-126C-4B25-8FC3-E112D633F31E}">
      <dgm:prSet/>
      <dgm:spPr/>
      <dgm:t>
        <a:bodyPr/>
        <a:lstStyle/>
        <a:p>
          <a:endParaRPr lang="ru-RU"/>
        </a:p>
      </dgm:t>
    </dgm:pt>
    <dgm:pt modelId="{BA95934F-D99B-4F91-AC6D-7D782A70D9D3}" type="sibTrans" cxnId="{01599EF8-126C-4B25-8FC3-E112D633F31E}">
      <dgm:prSet/>
      <dgm:spPr/>
      <dgm:t>
        <a:bodyPr/>
        <a:lstStyle/>
        <a:p>
          <a:endParaRPr lang="ru-RU"/>
        </a:p>
      </dgm:t>
    </dgm:pt>
    <dgm:pt modelId="{F50F5F82-CD8A-40EA-9990-3FD03337431D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accent5">
                  <a:lumMod val="50000"/>
                </a:schemeClr>
              </a:solidFill>
            </a:rPr>
            <a:t>К вашему столу</a:t>
          </a:r>
          <a:endParaRPr lang="ru-RU" sz="3200" dirty="0">
            <a:solidFill>
              <a:schemeClr val="accent5">
                <a:lumMod val="50000"/>
              </a:schemeClr>
            </a:solidFill>
          </a:endParaRPr>
        </a:p>
      </dgm:t>
    </dgm:pt>
    <dgm:pt modelId="{DBB5CE06-E03F-4A54-81BB-32BFB7FF78E3}" type="parTrans" cxnId="{55910953-628E-4418-8564-639540D1A2CE}">
      <dgm:prSet/>
      <dgm:spPr/>
      <dgm:t>
        <a:bodyPr/>
        <a:lstStyle/>
        <a:p>
          <a:endParaRPr lang="ru-RU"/>
        </a:p>
      </dgm:t>
    </dgm:pt>
    <dgm:pt modelId="{1B017DE8-1ACE-45EB-9A06-9C43225658BE}" type="sibTrans" cxnId="{55910953-628E-4418-8564-639540D1A2CE}">
      <dgm:prSet/>
      <dgm:spPr/>
      <dgm:t>
        <a:bodyPr/>
        <a:lstStyle/>
        <a:p>
          <a:endParaRPr lang="ru-RU"/>
        </a:p>
      </dgm:t>
    </dgm:pt>
    <dgm:pt modelId="{9485EFB6-7F86-46F7-B71F-2F630B6FFF39}" type="pres">
      <dgm:prSet presAssocID="{DEA6E275-6DCC-4F2D-8DF2-60B0FB30D4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C76ED6-5D4C-4AB8-A200-F872973A8039}" type="pres">
      <dgm:prSet presAssocID="{B83E1DA3-64BA-4BAC-847B-DD56D8695BC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466E3-E59D-464A-98B9-95F471449E78}" type="pres">
      <dgm:prSet presAssocID="{F50F5F82-CD8A-40EA-9990-3FD03337431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6A19F8-72E3-4172-B069-CA9D3D8CE673}" type="presOf" srcId="{B83E1DA3-64BA-4BAC-847B-DD56D8695BCD}" destId="{B8C76ED6-5D4C-4AB8-A200-F872973A8039}" srcOrd="0" destOrd="0" presId="urn:microsoft.com/office/officeart/2005/8/layout/arrow5"/>
    <dgm:cxn modelId="{01599EF8-126C-4B25-8FC3-E112D633F31E}" srcId="{DEA6E275-6DCC-4F2D-8DF2-60B0FB30D41D}" destId="{B83E1DA3-64BA-4BAC-847B-DD56D8695BCD}" srcOrd="0" destOrd="0" parTransId="{0EFF319F-43B8-4245-9B24-B93E866D4D2C}" sibTransId="{BA95934F-D99B-4F91-AC6D-7D782A70D9D3}"/>
    <dgm:cxn modelId="{55910953-628E-4418-8564-639540D1A2CE}" srcId="{DEA6E275-6DCC-4F2D-8DF2-60B0FB30D41D}" destId="{F50F5F82-CD8A-40EA-9990-3FD03337431D}" srcOrd="1" destOrd="0" parTransId="{DBB5CE06-E03F-4A54-81BB-32BFB7FF78E3}" sibTransId="{1B017DE8-1ACE-45EB-9A06-9C43225658BE}"/>
    <dgm:cxn modelId="{94F589CC-8553-409B-AF91-4BBA628C579E}" type="presOf" srcId="{F50F5F82-CD8A-40EA-9990-3FD03337431D}" destId="{790466E3-E59D-464A-98B9-95F471449E78}" srcOrd="0" destOrd="0" presId="urn:microsoft.com/office/officeart/2005/8/layout/arrow5"/>
    <dgm:cxn modelId="{937956FB-DE48-4295-BDDA-325E14A186A7}" type="presOf" srcId="{DEA6E275-6DCC-4F2D-8DF2-60B0FB30D41D}" destId="{9485EFB6-7F86-46F7-B71F-2F630B6FFF39}" srcOrd="0" destOrd="0" presId="urn:microsoft.com/office/officeart/2005/8/layout/arrow5"/>
    <dgm:cxn modelId="{F835AB22-BE8F-498E-98B0-7A13AAD7C135}" type="presParOf" srcId="{9485EFB6-7F86-46F7-B71F-2F630B6FFF39}" destId="{B8C76ED6-5D4C-4AB8-A200-F872973A8039}" srcOrd="0" destOrd="0" presId="urn:microsoft.com/office/officeart/2005/8/layout/arrow5"/>
    <dgm:cxn modelId="{1EF49123-2AC2-4C8F-ADF5-22200F05CCF9}" type="presParOf" srcId="{9485EFB6-7F86-46F7-B71F-2F630B6FFF39}" destId="{790466E3-E59D-464A-98B9-95F471449E7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8A01F8-2D42-4FF6-92F5-A6EFC033BCA2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D05E52-BEA9-4807-9F89-CFA20565276B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0000"/>
              </a:solidFill>
            </a:rPr>
            <a:t>Рулет с </a:t>
          </a:r>
          <a:r>
            <a:rPr lang="ru-RU" sz="2000" dirty="0" smtClean="0">
              <a:solidFill>
                <a:srgbClr val="FF0000"/>
              </a:solidFill>
            </a:rPr>
            <a:t>начинкой</a:t>
          </a:r>
          <a:endParaRPr lang="ru-RU" sz="2400" dirty="0">
            <a:solidFill>
              <a:srgbClr val="FF0000"/>
            </a:solidFill>
          </a:endParaRPr>
        </a:p>
      </dgm:t>
    </dgm:pt>
    <dgm:pt modelId="{04C15C86-538B-4548-8300-067CD651220E}" type="parTrans" cxnId="{BA919247-2CE2-4218-B602-12564EF15643}">
      <dgm:prSet/>
      <dgm:spPr/>
      <dgm:t>
        <a:bodyPr/>
        <a:lstStyle/>
        <a:p>
          <a:endParaRPr lang="ru-RU"/>
        </a:p>
      </dgm:t>
    </dgm:pt>
    <dgm:pt modelId="{EC09C864-96F9-4808-B122-020704E9FC32}" type="sibTrans" cxnId="{BA919247-2CE2-4218-B602-12564EF15643}">
      <dgm:prSet/>
      <dgm:spPr/>
      <dgm:t>
        <a:bodyPr/>
        <a:lstStyle/>
        <a:p>
          <a:endParaRPr lang="ru-RU"/>
        </a:p>
      </dgm:t>
    </dgm:pt>
    <dgm:pt modelId="{CDCC094D-B184-4A31-ACBB-E01747951A40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Математический</a:t>
          </a:r>
          <a:endParaRPr lang="ru-RU" sz="2400" dirty="0">
            <a:solidFill>
              <a:srgbClr val="C00000"/>
            </a:solidFill>
          </a:endParaRPr>
        </a:p>
      </dgm:t>
    </dgm:pt>
    <dgm:pt modelId="{1B2668F3-89CA-4CE6-A54C-7C4195E4FBFA}" type="parTrans" cxnId="{61B2F97F-7E46-4F69-A4D4-B93CED03C3A0}">
      <dgm:prSet/>
      <dgm:spPr/>
      <dgm:t>
        <a:bodyPr/>
        <a:lstStyle/>
        <a:p>
          <a:endParaRPr lang="ru-RU"/>
        </a:p>
      </dgm:t>
    </dgm:pt>
    <dgm:pt modelId="{908E4D55-940B-404D-9B93-55C34029B535}" type="sibTrans" cxnId="{61B2F97F-7E46-4F69-A4D4-B93CED03C3A0}">
      <dgm:prSet/>
      <dgm:spPr/>
      <dgm:t>
        <a:bodyPr/>
        <a:lstStyle/>
        <a:p>
          <a:endParaRPr lang="ru-RU"/>
        </a:p>
      </dgm:t>
    </dgm:pt>
    <dgm:pt modelId="{C354B6F5-8C66-4D04-8F25-59A1C94ACA8E}">
      <dgm:prSet phldrT="[Текст]" phldr="1"/>
      <dgm:spPr/>
      <dgm:t>
        <a:bodyPr/>
        <a:lstStyle/>
        <a:p>
          <a:endParaRPr lang="ru-RU"/>
        </a:p>
      </dgm:t>
    </dgm:pt>
    <dgm:pt modelId="{E22B88F0-FF89-4895-BE7E-CCE33A0DEF16}" type="parTrans" cxnId="{CC99F212-F566-42B3-BF8B-276DF06E8B94}">
      <dgm:prSet/>
      <dgm:spPr/>
      <dgm:t>
        <a:bodyPr/>
        <a:lstStyle/>
        <a:p>
          <a:endParaRPr lang="ru-RU"/>
        </a:p>
      </dgm:t>
    </dgm:pt>
    <dgm:pt modelId="{BE02EC95-ABC6-4C40-B329-BE2CAA2FABFF}" type="sibTrans" cxnId="{CC99F212-F566-42B3-BF8B-276DF06E8B94}">
      <dgm:prSet/>
      <dgm:spPr/>
      <dgm:t>
        <a:bodyPr/>
        <a:lstStyle/>
        <a:p>
          <a:endParaRPr lang="ru-RU"/>
        </a:p>
      </dgm:t>
    </dgm:pt>
    <dgm:pt modelId="{25F975E6-5BDC-4FC8-8FC6-4E39D2B9F6A4}">
      <dgm:prSet phldrT="[Текст]" custT="1"/>
      <dgm:spPr/>
      <dgm:t>
        <a:bodyPr/>
        <a:lstStyle/>
        <a:p>
          <a:endParaRPr lang="ru-RU" sz="4400" b="1" dirty="0">
            <a:solidFill>
              <a:srgbClr val="00B050"/>
            </a:solidFill>
          </a:endParaRPr>
        </a:p>
      </dgm:t>
    </dgm:pt>
    <dgm:pt modelId="{A55006A7-961D-4144-868C-755439F599F3}" type="parTrans" cxnId="{9766ECA1-4596-4256-A658-FCAE78BF0B31}">
      <dgm:prSet/>
      <dgm:spPr/>
      <dgm:t>
        <a:bodyPr/>
        <a:lstStyle/>
        <a:p>
          <a:endParaRPr lang="ru-RU"/>
        </a:p>
      </dgm:t>
    </dgm:pt>
    <dgm:pt modelId="{06EE7F08-10A2-4753-AFF4-CB27970CB05A}" type="sibTrans" cxnId="{9766ECA1-4596-4256-A658-FCAE78BF0B31}">
      <dgm:prSet/>
      <dgm:spPr/>
      <dgm:t>
        <a:bodyPr/>
        <a:lstStyle/>
        <a:p>
          <a:endParaRPr lang="ru-RU"/>
        </a:p>
      </dgm:t>
    </dgm:pt>
    <dgm:pt modelId="{75C4951C-0522-43AF-ADA6-AA93453BDAEA}" type="pres">
      <dgm:prSet presAssocID="{8A8A01F8-2D42-4FF6-92F5-A6EFC033BCA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FFEE61-E3D1-4A8B-972E-BB9533B152BA}" type="pres">
      <dgm:prSet presAssocID="{8A8A01F8-2D42-4FF6-92F5-A6EFC033BCA2}" presName="ellipse" presStyleLbl="trBgShp" presStyleIdx="0" presStyleCnt="1" custLinFactNeighborX="-3421" custLinFactNeighborY="7286"/>
      <dgm:spPr/>
    </dgm:pt>
    <dgm:pt modelId="{6F78DCBF-C62C-4CE2-A804-5ED08328F57C}" type="pres">
      <dgm:prSet presAssocID="{8A8A01F8-2D42-4FF6-92F5-A6EFC033BCA2}" presName="arrow1" presStyleLbl="fgShp" presStyleIdx="0" presStyleCnt="1" custLinFactX="-146546" custLinFactY="100000" custLinFactNeighborX="-200000" custLinFactNeighborY="121819"/>
      <dgm:spPr/>
    </dgm:pt>
    <dgm:pt modelId="{5F75A15D-9541-411C-A5E9-2414342E5CD3}" type="pres">
      <dgm:prSet presAssocID="{8A8A01F8-2D42-4FF6-92F5-A6EFC033BCA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F3107-056E-441C-A565-5358B283304E}" type="pres">
      <dgm:prSet presAssocID="{CDCC094D-B184-4A31-ACBB-E01747951A40}" presName="item1" presStyleLbl="node1" presStyleIdx="0" presStyleCnt="3" custLinFactX="-92878" custLinFactNeighborX="-100000" custLinFactNeighborY="63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0528F-8506-4570-85DE-F4573C487DF9}" type="pres">
      <dgm:prSet presAssocID="{C354B6F5-8C66-4D04-8F25-59A1C94ACA8E}" presName="item2" presStyleLbl="node1" presStyleIdx="1" presStyleCnt="3" custScaleX="166872" custLinFactX="-78865" custLinFactNeighborX="-100000" custLinFactNeighborY="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5C332-90B5-46B2-BA50-E0CD7D293BF2}" type="pres">
      <dgm:prSet presAssocID="{25F975E6-5BDC-4FC8-8FC6-4E39D2B9F6A4}" presName="item3" presStyleLbl="node1" presStyleIdx="2" presStyleCnt="3" custScaleX="166870" custLinFactX="-29457" custLinFactNeighborX="-100000" custLinFactNeighborY="41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06DA1-B999-4E43-9687-0D56B3C3AF59}" type="pres">
      <dgm:prSet presAssocID="{8A8A01F8-2D42-4FF6-92F5-A6EFC033BCA2}" presName="funnel" presStyleLbl="trAlignAcc1" presStyleIdx="0" presStyleCnt="1" custLinFactNeighborX="-59803" custLinFactNeighborY="27321"/>
      <dgm:spPr/>
    </dgm:pt>
  </dgm:ptLst>
  <dgm:cxnLst>
    <dgm:cxn modelId="{5589AA80-13CC-470B-94D3-4CBF4F0A8B4A}" type="presOf" srcId="{CDCC094D-B184-4A31-ACBB-E01747951A40}" destId="{87E0528F-8506-4570-85DE-F4573C487DF9}" srcOrd="0" destOrd="0" presId="urn:microsoft.com/office/officeart/2005/8/layout/funnel1"/>
    <dgm:cxn modelId="{BA919247-2CE2-4218-B602-12564EF15643}" srcId="{8A8A01F8-2D42-4FF6-92F5-A6EFC033BCA2}" destId="{A2D05E52-BEA9-4807-9F89-CFA20565276B}" srcOrd="0" destOrd="0" parTransId="{04C15C86-538B-4548-8300-067CD651220E}" sibTransId="{EC09C864-96F9-4808-B122-020704E9FC32}"/>
    <dgm:cxn modelId="{5D22D4BB-70F6-48F0-96B3-044B4959A0A3}" type="presOf" srcId="{25F975E6-5BDC-4FC8-8FC6-4E39D2B9F6A4}" destId="{5F75A15D-9541-411C-A5E9-2414342E5CD3}" srcOrd="0" destOrd="0" presId="urn:microsoft.com/office/officeart/2005/8/layout/funnel1"/>
    <dgm:cxn modelId="{03D79ADD-6A23-4888-B0D7-F668BC161CF9}" type="presOf" srcId="{8A8A01F8-2D42-4FF6-92F5-A6EFC033BCA2}" destId="{75C4951C-0522-43AF-ADA6-AA93453BDAEA}" srcOrd="0" destOrd="0" presId="urn:microsoft.com/office/officeart/2005/8/layout/funnel1"/>
    <dgm:cxn modelId="{61B2F97F-7E46-4F69-A4D4-B93CED03C3A0}" srcId="{8A8A01F8-2D42-4FF6-92F5-A6EFC033BCA2}" destId="{CDCC094D-B184-4A31-ACBB-E01747951A40}" srcOrd="1" destOrd="0" parTransId="{1B2668F3-89CA-4CE6-A54C-7C4195E4FBFA}" sibTransId="{908E4D55-940B-404D-9B93-55C34029B535}"/>
    <dgm:cxn modelId="{33F2FECC-4819-44C7-950E-6C8F427A6E23}" type="presOf" srcId="{A2D05E52-BEA9-4807-9F89-CFA20565276B}" destId="{B425C332-90B5-46B2-BA50-E0CD7D293BF2}" srcOrd="0" destOrd="0" presId="urn:microsoft.com/office/officeart/2005/8/layout/funnel1"/>
    <dgm:cxn modelId="{EB9D3480-9859-4791-AF26-DAB40E5F1D0D}" type="presOf" srcId="{C354B6F5-8C66-4D04-8F25-59A1C94ACA8E}" destId="{9E3F3107-056E-441C-A565-5358B283304E}" srcOrd="0" destOrd="0" presId="urn:microsoft.com/office/officeart/2005/8/layout/funnel1"/>
    <dgm:cxn modelId="{CC99F212-F566-42B3-BF8B-276DF06E8B94}" srcId="{8A8A01F8-2D42-4FF6-92F5-A6EFC033BCA2}" destId="{C354B6F5-8C66-4D04-8F25-59A1C94ACA8E}" srcOrd="2" destOrd="0" parTransId="{E22B88F0-FF89-4895-BE7E-CCE33A0DEF16}" sibTransId="{BE02EC95-ABC6-4C40-B329-BE2CAA2FABFF}"/>
    <dgm:cxn modelId="{9766ECA1-4596-4256-A658-FCAE78BF0B31}" srcId="{8A8A01F8-2D42-4FF6-92F5-A6EFC033BCA2}" destId="{25F975E6-5BDC-4FC8-8FC6-4E39D2B9F6A4}" srcOrd="3" destOrd="0" parTransId="{A55006A7-961D-4144-868C-755439F599F3}" sibTransId="{06EE7F08-10A2-4753-AFF4-CB27970CB05A}"/>
    <dgm:cxn modelId="{7809AB7F-EBBD-4CAB-8B0E-175592EA76F9}" type="presParOf" srcId="{75C4951C-0522-43AF-ADA6-AA93453BDAEA}" destId="{28FFEE61-E3D1-4A8B-972E-BB9533B152BA}" srcOrd="0" destOrd="0" presId="urn:microsoft.com/office/officeart/2005/8/layout/funnel1"/>
    <dgm:cxn modelId="{F6E0A342-E576-4F0B-BDD4-8B110E138C14}" type="presParOf" srcId="{75C4951C-0522-43AF-ADA6-AA93453BDAEA}" destId="{6F78DCBF-C62C-4CE2-A804-5ED08328F57C}" srcOrd="1" destOrd="0" presId="urn:microsoft.com/office/officeart/2005/8/layout/funnel1"/>
    <dgm:cxn modelId="{8D433CCE-4F89-4C1F-8637-E0A6B4CC2445}" type="presParOf" srcId="{75C4951C-0522-43AF-ADA6-AA93453BDAEA}" destId="{5F75A15D-9541-411C-A5E9-2414342E5CD3}" srcOrd="2" destOrd="0" presId="urn:microsoft.com/office/officeart/2005/8/layout/funnel1"/>
    <dgm:cxn modelId="{C4EA0FAA-5144-40C4-8500-ACA99225F6E4}" type="presParOf" srcId="{75C4951C-0522-43AF-ADA6-AA93453BDAEA}" destId="{9E3F3107-056E-441C-A565-5358B283304E}" srcOrd="3" destOrd="0" presId="urn:microsoft.com/office/officeart/2005/8/layout/funnel1"/>
    <dgm:cxn modelId="{99927365-CF9A-422D-A9C9-A91167F8E5E2}" type="presParOf" srcId="{75C4951C-0522-43AF-ADA6-AA93453BDAEA}" destId="{87E0528F-8506-4570-85DE-F4573C487DF9}" srcOrd="4" destOrd="0" presId="urn:microsoft.com/office/officeart/2005/8/layout/funnel1"/>
    <dgm:cxn modelId="{C8E922F5-88BB-4A81-BFA9-C24E573AA9AE}" type="presParOf" srcId="{75C4951C-0522-43AF-ADA6-AA93453BDAEA}" destId="{B425C332-90B5-46B2-BA50-E0CD7D293BF2}" srcOrd="5" destOrd="0" presId="urn:microsoft.com/office/officeart/2005/8/layout/funnel1"/>
    <dgm:cxn modelId="{9133A8CB-7004-427A-B31C-19C52E29CA9F}" type="presParOf" srcId="{75C4951C-0522-43AF-ADA6-AA93453BDAEA}" destId="{07706DA1-B999-4E43-9687-0D56B3C3AF5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AB52AC-9390-42F5-B12B-8ED61B80701F}" type="doc">
      <dgm:prSet loTypeId="urn:microsoft.com/office/officeart/2005/8/layout/bList2" loCatId="list" qsTypeId="urn:microsoft.com/office/officeart/2005/8/quickstyle/simple1" qsCatId="simple" csTypeId="urn:microsoft.com/office/officeart/2005/8/colors/colorful2" csCatId="colorful" phldr="1"/>
      <dgm:spPr/>
    </dgm:pt>
    <dgm:pt modelId="{2EA5BBE2-3ABF-4840-B264-5830D75761F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Задумайте три числа от 1 до 9</a:t>
          </a:r>
          <a:endParaRPr lang="ru-RU" sz="2000" dirty="0">
            <a:solidFill>
              <a:schemeClr val="tx1"/>
            </a:solidFill>
          </a:endParaRPr>
        </a:p>
      </dgm:t>
    </dgm:pt>
    <dgm:pt modelId="{DAFB41A0-0F9E-4A00-98C2-03B20EA752F9}" type="parTrans" cxnId="{D9C001FC-7B48-44D2-9492-D3FDDF2417E0}">
      <dgm:prSet/>
      <dgm:spPr/>
      <dgm:t>
        <a:bodyPr/>
        <a:lstStyle/>
        <a:p>
          <a:endParaRPr lang="ru-RU"/>
        </a:p>
      </dgm:t>
    </dgm:pt>
    <dgm:pt modelId="{22547A31-6F38-40DB-91F3-9C6767FD3A7D}" type="sibTrans" cxnId="{D9C001FC-7B48-44D2-9492-D3FDDF2417E0}">
      <dgm:prSet/>
      <dgm:spPr/>
      <dgm:t>
        <a:bodyPr/>
        <a:lstStyle/>
        <a:p>
          <a:endParaRPr lang="ru-RU"/>
        </a:p>
      </dgm:t>
    </dgm:pt>
    <dgm:pt modelId="{1DEE9A32-E1B1-42FF-842D-00E12F0D3B0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Первое умножьте на 2,прибавьте 3,умножьте на 5</a:t>
          </a:r>
          <a:endParaRPr lang="ru-RU" sz="2000" dirty="0">
            <a:solidFill>
              <a:srgbClr val="C00000"/>
            </a:solidFill>
          </a:endParaRPr>
        </a:p>
      </dgm:t>
    </dgm:pt>
    <dgm:pt modelId="{E7BC7839-60ED-4CE1-A9F9-1D53E38F5E3C}" type="parTrans" cxnId="{0B07679C-B745-4B2B-9AC7-8EA6F89E0B87}">
      <dgm:prSet/>
      <dgm:spPr/>
      <dgm:t>
        <a:bodyPr/>
        <a:lstStyle/>
        <a:p>
          <a:endParaRPr lang="ru-RU"/>
        </a:p>
      </dgm:t>
    </dgm:pt>
    <dgm:pt modelId="{7EAA4B68-1B6F-4B1E-A082-425DA114FDC2}" type="sibTrans" cxnId="{0B07679C-B745-4B2B-9AC7-8EA6F89E0B87}">
      <dgm:prSet/>
      <dgm:spPr/>
      <dgm:t>
        <a:bodyPr/>
        <a:lstStyle/>
        <a:p>
          <a:endParaRPr lang="ru-RU"/>
        </a:p>
      </dgm:t>
    </dgm:pt>
    <dgm:pt modelId="{F7249B33-708A-4F3B-B690-ADFE47CF64B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Прибавьте к этому второе число, умножьте на 10, прибавьте третье</a:t>
          </a:r>
          <a:endParaRPr lang="ru-RU" sz="2000" dirty="0">
            <a:solidFill>
              <a:schemeClr val="tx1"/>
            </a:solidFill>
          </a:endParaRPr>
        </a:p>
      </dgm:t>
    </dgm:pt>
    <dgm:pt modelId="{4661079A-1B2B-4AF1-9F8A-56B7E4673CD4}" type="parTrans" cxnId="{70A57E12-ABBF-4F48-95BE-56A90407AC41}">
      <dgm:prSet/>
      <dgm:spPr/>
      <dgm:t>
        <a:bodyPr/>
        <a:lstStyle/>
        <a:p>
          <a:endParaRPr lang="ru-RU"/>
        </a:p>
      </dgm:t>
    </dgm:pt>
    <dgm:pt modelId="{E5F92EEB-8E9C-46C3-9F6E-13F2D7ABB043}" type="sibTrans" cxnId="{70A57E12-ABBF-4F48-95BE-56A90407AC41}">
      <dgm:prSet/>
      <dgm:spPr/>
      <dgm:t>
        <a:bodyPr/>
        <a:lstStyle/>
        <a:p>
          <a:endParaRPr lang="ru-RU"/>
        </a:p>
      </dgm:t>
    </dgm:pt>
    <dgm:pt modelId="{42DEBBCB-6872-4577-8209-3238035FB3BB}">
      <dgm:prSet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ED4D755-26E9-482A-B21C-743873A25AB7}" type="parTrans" cxnId="{D83E180D-B694-4ACA-B361-DEB994356D73}">
      <dgm:prSet/>
      <dgm:spPr/>
      <dgm:t>
        <a:bodyPr/>
        <a:lstStyle/>
        <a:p>
          <a:endParaRPr lang="ru-RU"/>
        </a:p>
      </dgm:t>
    </dgm:pt>
    <dgm:pt modelId="{E341811B-191A-43F2-A538-442A1A968D3B}" type="sibTrans" cxnId="{D83E180D-B694-4ACA-B361-DEB994356D73}">
      <dgm:prSet/>
      <dgm:spPr/>
      <dgm:t>
        <a:bodyPr/>
        <a:lstStyle/>
        <a:p>
          <a:endParaRPr lang="ru-RU"/>
        </a:p>
      </dgm:t>
    </dgm:pt>
    <dgm:pt modelId="{086AAC66-53A7-4C81-A08A-DBFCDEAC4F2D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0E0ED81-79B3-4592-A8A0-6E2A5A8C58E5}" type="parTrans" cxnId="{AE550C74-DEB4-475D-9B5F-4F3A2151D623}">
      <dgm:prSet/>
      <dgm:spPr/>
      <dgm:t>
        <a:bodyPr/>
        <a:lstStyle/>
        <a:p>
          <a:endParaRPr lang="ru-RU"/>
        </a:p>
      </dgm:t>
    </dgm:pt>
    <dgm:pt modelId="{F3C3E2A8-ACCF-49F7-B0FC-61674783DCB5}" type="sibTrans" cxnId="{AE550C74-DEB4-475D-9B5F-4F3A2151D623}">
      <dgm:prSet/>
      <dgm:spPr/>
      <dgm:t>
        <a:bodyPr/>
        <a:lstStyle/>
        <a:p>
          <a:endParaRPr lang="ru-RU"/>
        </a:p>
      </dgm:t>
    </dgm:pt>
    <dgm:pt modelId="{491AA4A0-8590-47BC-8D56-38243858A2E6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9E88736-C7FD-4933-913A-B44AA4CD3809}" type="parTrans" cxnId="{A31AAF7C-D35A-4E2F-A9E8-075BAE5CA5FC}">
      <dgm:prSet/>
      <dgm:spPr/>
      <dgm:t>
        <a:bodyPr/>
        <a:lstStyle/>
        <a:p>
          <a:endParaRPr lang="ru-RU"/>
        </a:p>
      </dgm:t>
    </dgm:pt>
    <dgm:pt modelId="{4D730035-F90F-4FD4-A941-1C664BB05642}" type="sibTrans" cxnId="{A31AAF7C-D35A-4E2F-A9E8-075BAE5CA5FC}">
      <dgm:prSet/>
      <dgm:spPr/>
      <dgm:t>
        <a:bodyPr/>
        <a:lstStyle/>
        <a:p>
          <a:endParaRPr lang="ru-RU"/>
        </a:p>
      </dgm:t>
    </dgm:pt>
    <dgm:pt modelId="{0DFFB383-35F7-42CE-8E6C-A659AF890ABD}" type="pres">
      <dgm:prSet presAssocID="{C4AB52AC-9390-42F5-B12B-8ED61B80701F}" presName="diagram" presStyleCnt="0">
        <dgm:presLayoutVars>
          <dgm:dir/>
          <dgm:animLvl val="lvl"/>
          <dgm:resizeHandles val="exact"/>
        </dgm:presLayoutVars>
      </dgm:prSet>
      <dgm:spPr/>
    </dgm:pt>
    <dgm:pt modelId="{16F03D05-EC17-4AC8-9089-030F80BDE703}" type="pres">
      <dgm:prSet presAssocID="{2EA5BBE2-3ABF-4840-B264-5830D75761F6}" presName="compNode" presStyleCnt="0"/>
      <dgm:spPr/>
    </dgm:pt>
    <dgm:pt modelId="{C4E1C264-8AEB-4012-815D-F40C316EF314}" type="pres">
      <dgm:prSet presAssocID="{2EA5BBE2-3ABF-4840-B264-5830D75761F6}" presName="childRect" presStyleLbl="bgAcc1" presStyleIdx="0" presStyleCnt="3" custLinFactNeighborX="2625" custLinFactNeighborY="1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58BAB-C449-494C-9AC2-8447E4138B68}" type="pres">
      <dgm:prSet presAssocID="{2EA5BBE2-3ABF-4840-B264-5830D75761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95E67-FED8-4FA8-8A54-B620034B9B80}" type="pres">
      <dgm:prSet presAssocID="{2EA5BBE2-3ABF-4840-B264-5830D75761F6}" presName="parentRect" presStyleLbl="alignNode1" presStyleIdx="0" presStyleCnt="3" custLinFactY="100000" custLinFactNeighborX="2625" custLinFactNeighborY="128151"/>
      <dgm:spPr/>
      <dgm:t>
        <a:bodyPr/>
        <a:lstStyle/>
        <a:p>
          <a:endParaRPr lang="ru-RU"/>
        </a:p>
      </dgm:t>
    </dgm:pt>
    <dgm:pt modelId="{264E5418-2ED5-44D4-BBC4-BA1EF640B28E}" type="pres">
      <dgm:prSet presAssocID="{2EA5BBE2-3ABF-4840-B264-5830D75761F6}" presName="adorn" presStyleLbl="fgAccFollowNode1" presStyleIdx="0" presStyleCnt="3"/>
      <dgm:spPr/>
    </dgm:pt>
    <dgm:pt modelId="{FE4EEC7A-39A2-44FE-93CD-2515144248F5}" type="pres">
      <dgm:prSet presAssocID="{22547A31-6F38-40DB-91F3-9C6767FD3A7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660FE85-9B55-4F1E-AAD4-AE615A289CCF}" type="pres">
      <dgm:prSet presAssocID="{1DEE9A32-E1B1-42FF-842D-00E12F0D3B01}" presName="compNode" presStyleCnt="0"/>
      <dgm:spPr/>
    </dgm:pt>
    <dgm:pt modelId="{A5D46392-F4B0-4F14-BB2A-9518E9C3E03C}" type="pres">
      <dgm:prSet presAssocID="{1DEE9A32-E1B1-42FF-842D-00E12F0D3B01}" presName="childRect" presStyleLbl="bgAcc1" presStyleIdx="1" presStyleCnt="3" custLinFactNeighborX="-664" custLinFactNeighborY="-2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6EE1A-0530-4A95-9A83-E4804BAA3BCE}" type="pres">
      <dgm:prSet presAssocID="{1DEE9A32-E1B1-42FF-842D-00E12F0D3B0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DA2D3-E469-436A-80F5-E23C77CC10ED}" type="pres">
      <dgm:prSet presAssocID="{1DEE9A32-E1B1-42FF-842D-00E12F0D3B01}" presName="parentRect" presStyleLbl="alignNode1" presStyleIdx="1" presStyleCnt="3" custScaleY="328543" custLinFactY="7041" custLinFactNeighborX="-664" custLinFactNeighborY="100000"/>
      <dgm:spPr/>
      <dgm:t>
        <a:bodyPr/>
        <a:lstStyle/>
        <a:p>
          <a:endParaRPr lang="ru-RU"/>
        </a:p>
      </dgm:t>
    </dgm:pt>
    <dgm:pt modelId="{ED4700E7-A149-4548-99B8-6268484CBF4A}" type="pres">
      <dgm:prSet presAssocID="{1DEE9A32-E1B1-42FF-842D-00E12F0D3B01}" presName="adorn" presStyleLbl="fgAccFollowNode1" presStyleIdx="1" presStyleCnt="3"/>
      <dgm:spPr/>
    </dgm:pt>
    <dgm:pt modelId="{9C2C290F-86C9-4066-BFFE-C38FDB5AE954}" type="pres">
      <dgm:prSet presAssocID="{7EAA4B68-1B6F-4B1E-A082-425DA114FD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C00D4E9-B76D-404A-8509-AFB25E284BE8}" type="pres">
      <dgm:prSet presAssocID="{F7249B33-708A-4F3B-B690-ADFE47CF64B4}" presName="compNode" presStyleCnt="0"/>
      <dgm:spPr/>
    </dgm:pt>
    <dgm:pt modelId="{9A637B91-B7A3-43A7-BCC2-27F56B10490F}" type="pres">
      <dgm:prSet presAssocID="{F7249B33-708A-4F3B-B690-ADFE47CF64B4}" presName="childRect" presStyleLbl="bgAcc1" presStyleIdx="2" presStyleCnt="3" custLinFactNeighborX="-963" custLinFactNeighborY="-2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DC6F0-BC2E-47E1-9E29-4817C0D3C7FD}" type="pres">
      <dgm:prSet presAssocID="{F7249B33-708A-4F3B-B690-ADFE47CF64B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CA670-6EDE-4ADB-AD0A-2F9B91BACDB2}" type="pres">
      <dgm:prSet presAssocID="{F7249B33-708A-4F3B-B690-ADFE47CF64B4}" presName="parentRect" presStyleLbl="alignNode1" presStyleIdx="2" presStyleCnt="3" custScaleY="342221" custLinFactNeighborX="-963" custLinFactNeighborY="43341"/>
      <dgm:spPr/>
      <dgm:t>
        <a:bodyPr/>
        <a:lstStyle/>
        <a:p>
          <a:endParaRPr lang="ru-RU"/>
        </a:p>
      </dgm:t>
    </dgm:pt>
    <dgm:pt modelId="{895B821B-659E-4BBA-B0AE-4519B98B4667}" type="pres">
      <dgm:prSet presAssocID="{F7249B33-708A-4F3B-B690-ADFE47CF64B4}" presName="adorn" presStyleLbl="fgAccFollowNode1" presStyleIdx="2" presStyleCnt="3"/>
      <dgm:spPr/>
    </dgm:pt>
  </dgm:ptLst>
  <dgm:cxnLst>
    <dgm:cxn modelId="{77FBEC4A-6E93-432D-90B1-F9B01D86E837}" type="presOf" srcId="{F7249B33-708A-4F3B-B690-ADFE47CF64B4}" destId="{B23DC6F0-BC2E-47E1-9E29-4817C0D3C7FD}" srcOrd="0" destOrd="0" presId="urn:microsoft.com/office/officeart/2005/8/layout/bList2"/>
    <dgm:cxn modelId="{07AE3298-47E1-4711-908F-4F8592C73524}" type="presOf" srcId="{2EA5BBE2-3ABF-4840-B264-5830D75761F6}" destId="{2B495E67-FED8-4FA8-8A54-B620034B9B80}" srcOrd="1" destOrd="0" presId="urn:microsoft.com/office/officeart/2005/8/layout/bList2"/>
    <dgm:cxn modelId="{3206D552-984D-4A18-9A08-93C5ED30FB5A}" type="presOf" srcId="{1DEE9A32-E1B1-42FF-842D-00E12F0D3B01}" destId="{7C0DA2D3-E469-436A-80F5-E23C77CC10ED}" srcOrd="1" destOrd="0" presId="urn:microsoft.com/office/officeart/2005/8/layout/bList2"/>
    <dgm:cxn modelId="{761BE22E-788F-4DCD-9F43-E0FEF8D1232A}" type="presOf" srcId="{2EA5BBE2-3ABF-4840-B264-5830D75761F6}" destId="{79558BAB-C449-494C-9AC2-8447E4138B68}" srcOrd="0" destOrd="0" presId="urn:microsoft.com/office/officeart/2005/8/layout/bList2"/>
    <dgm:cxn modelId="{EF7574AE-9F20-42C7-A6AA-061E6ED68A1C}" type="presOf" srcId="{22547A31-6F38-40DB-91F3-9C6767FD3A7D}" destId="{FE4EEC7A-39A2-44FE-93CD-2515144248F5}" srcOrd="0" destOrd="0" presId="urn:microsoft.com/office/officeart/2005/8/layout/bList2"/>
    <dgm:cxn modelId="{B66C90E9-ABA5-4B7F-AF85-6D5C28473E89}" type="presOf" srcId="{C4AB52AC-9390-42F5-B12B-8ED61B80701F}" destId="{0DFFB383-35F7-42CE-8E6C-A659AF890ABD}" srcOrd="0" destOrd="0" presId="urn:microsoft.com/office/officeart/2005/8/layout/bList2"/>
    <dgm:cxn modelId="{0B07679C-B745-4B2B-9AC7-8EA6F89E0B87}" srcId="{C4AB52AC-9390-42F5-B12B-8ED61B80701F}" destId="{1DEE9A32-E1B1-42FF-842D-00E12F0D3B01}" srcOrd="1" destOrd="0" parTransId="{E7BC7839-60ED-4CE1-A9F9-1D53E38F5E3C}" sibTransId="{7EAA4B68-1B6F-4B1E-A082-425DA114FDC2}"/>
    <dgm:cxn modelId="{70A57E12-ABBF-4F48-95BE-56A90407AC41}" srcId="{C4AB52AC-9390-42F5-B12B-8ED61B80701F}" destId="{F7249B33-708A-4F3B-B690-ADFE47CF64B4}" srcOrd="2" destOrd="0" parTransId="{4661079A-1B2B-4AF1-9F8A-56B7E4673CD4}" sibTransId="{E5F92EEB-8E9C-46C3-9F6E-13F2D7ABB043}"/>
    <dgm:cxn modelId="{D9C001FC-7B48-44D2-9492-D3FDDF2417E0}" srcId="{C4AB52AC-9390-42F5-B12B-8ED61B80701F}" destId="{2EA5BBE2-3ABF-4840-B264-5830D75761F6}" srcOrd="0" destOrd="0" parTransId="{DAFB41A0-0F9E-4A00-98C2-03B20EA752F9}" sibTransId="{22547A31-6F38-40DB-91F3-9C6767FD3A7D}"/>
    <dgm:cxn modelId="{8DE172EE-EEC2-4637-99A3-16AECAA5F703}" type="presOf" srcId="{F7249B33-708A-4F3B-B690-ADFE47CF64B4}" destId="{0DDCA670-6EDE-4ADB-AD0A-2F9B91BACDB2}" srcOrd="1" destOrd="0" presId="urn:microsoft.com/office/officeart/2005/8/layout/bList2"/>
    <dgm:cxn modelId="{F289531B-70E7-43FF-8016-349940AED3EA}" type="presOf" srcId="{42DEBBCB-6872-4577-8209-3238035FB3BB}" destId="{C4E1C264-8AEB-4012-815D-F40C316EF314}" srcOrd="0" destOrd="0" presId="urn:microsoft.com/office/officeart/2005/8/layout/bList2"/>
    <dgm:cxn modelId="{D83E180D-B694-4ACA-B361-DEB994356D73}" srcId="{2EA5BBE2-3ABF-4840-B264-5830D75761F6}" destId="{42DEBBCB-6872-4577-8209-3238035FB3BB}" srcOrd="0" destOrd="0" parTransId="{FED4D755-26E9-482A-B21C-743873A25AB7}" sibTransId="{E341811B-191A-43F2-A538-442A1A968D3B}"/>
    <dgm:cxn modelId="{6D779141-49B5-4E3D-9987-0FC55011BDD9}" type="presOf" srcId="{086AAC66-53A7-4C81-A08A-DBFCDEAC4F2D}" destId="{A5D46392-F4B0-4F14-BB2A-9518E9C3E03C}" srcOrd="0" destOrd="0" presId="urn:microsoft.com/office/officeart/2005/8/layout/bList2"/>
    <dgm:cxn modelId="{BB030C67-9561-4CD1-9D9E-B375BF6BC9B3}" type="presOf" srcId="{7EAA4B68-1B6F-4B1E-A082-425DA114FDC2}" destId="{9C2C290F-86C9-4066-BFFE-C38FDB5AE954}" srcOrd="0" destOrd="0" presId="urn:microsoft.com/office/officeart/2005/8/layout/bList2"/>
    <dgm:cxn modelId="{A31AAF7C-D35A-4E2F-A9E8-075BAE5CA5FC}" srcId="{F7249B33-708A-4F3B-B690-ADFE47CF64B4}" destId="{491AA4A0-8590-47BC-8D56-38243858A2E6}" srcOrd="0" destOrd="0" parTransId="{19E88736-C7FD-4933-913A-B44AA4CD3809}" sibTransId="{4D730035-F90F-4FD4-A941-1C664BB05642}"/>
    <dgm:cxn modelId="{782B6659-03F0-4C29-8BAB-896FA64FFA90}" type="presOf" srcId="{1DEE9A32-E1B1-42FF-842D-00E12F0D3B01}" destId="{93A6EE1A-0530-4A95-9A83-E4804BAA3BCE}" srcOrd="0" destOrd="0" presId="urn:microsoft.com/office/officeart/2005/8/layout/bList2"/>
    <dgm:cxn modelId="{0ACBC8D2-BD68-4292-972B-5D3952F418B3}" type="presOf" srcId="{491AA4A0-8590-47BC-8D56-38243858A2E6}" destId="{9A637B91-B7A3-43A7-BCC2-27F56B10490F}" srcOrd="0" destOrd="0" presId="urn:microsoft.com/office/officeart/2005/8/layout/bList2"/>
    <dgm:cxn modelId="{AE550C74-DEB4-475D-9B5F-4F3A2151D623}" srcId="{1DEE9A32-E1B1-42FF-842D-00E12F0D3B01}" destId="{086AAC66-53A7-4C81-A08A-DBFCDEAC4F2D}" srcOrd="0" destOrd="0" parTransId="{E0E0ED81-79B3-4592-A8A0-6E2A5A8C58E5}" sibTransId="{F3C3E2A8-ACCF-49F7-B0FC-61674783DCB5}"/>
    <dgm:cxn modelId="{28486D88-BF78-450C-BAD4-286F79C0191D}" type="presParOf" srcId="{0DFFB383-35F7-42CE-8E6C-A659AF890ABD}" destId="{16F03D05-EC17-4AC8-9089-030F80BDE703}" srcOrd="0" destOrd="0" presId="urn:microsoft.com/office/officeart/2005/8/layout/bList2"/>
    <dgm:cxn modelId="{F82D8439-D6D8-4AC9-BCEB-1652AAC7D5AE}" type="presParOf" srcId="{16F03D05-EC17-4AC8-9089-030F80BDE703}" destId="{C4E1C264-8AEB-4012-815D-F40C316EF314}" srcOrd="0" destOrd="0" presId="urn:microsoft.com/office/officeart/2005/8/layout/bList2"/>
    <dgm:cxn modelId="{D9BAEBB8-D7AE-4588-B35B-E462674A81D1}" type="presParOf" srcId="{16F03D05-EC17-4AC8-9089-030F80BDE703}" destId="{79558BAB-C449-494C-9AC2-8447E4138B68}" srcOrd="1" destOrd="0" presId="urn:microsoft.com/office/officeart/2005/8/layout/bList2"/>
    <dgm:cxn modelId="{BA63CB0A-D9B2-4598-AF10-D476C822504D}" type="presParOf" srcId="{16F03D05-EC17-4AC8-9089-030F80BDE703}" destId="{2B495E67-FED8-4FA8-8A54-B620034B9B80}" srcOrd="2" destOrd="0" presId="urn:microsoft.com/office/officeart/2005/8/layout/bList2"/>
    <dgm:cxn modelId="{743A8728-3A62-4DA4-A5D6-EF71567C393B}" type="presParOf" srcId="{16F03D05-EC17-4AC8-9089-030F80BDE703}" destId="{264E5418-2ED5-44D4-BBC4-BA1EF640B28E}" srcOrd="3" destOrd="0" presId="urn:microsoft.com/office/officeart/2005/8/layout/bList2"/>
    <dgm:cxn modelId="{BF266541-02C7-4206-AD47-52DF66898DC1}" type="presParOf" srcId="{0DFFB383-35F7-42CE-8E6C-A659AF890ABD}" destId="{FE4EEC7A-39A2-44FE-93CD-2515144248F5}" srcOrd="1" destOrd="0" presId="urn:microsoft.com/office/officeart/2005/8/layout/bList2"/>
    <dgm:cxn modelId="{9C62F417-E7F4-4A71-819F-805FFCBB2401}" type="presParOf" srcId="{0DFFB383-35F7-42CE-8E6C-A659AF890ABD}" destId="{F660FE85-9B55-4F1E-AAD4-AE615A289CCF}" srcOrd="2" destOrd="0" presId="urn:microsoft.com/office/officeart/2005/8/layout/bList2"/>
    <dgm:cxn modelId="{4073E550-ADB0-4DFC-B1EB-F09A30CA3D39}" type="presParOf" srcId="{F660FE85-9B55-4F1E-AAD4-AE615A289CCF}" destId="{A5D46392-F4B0-4F14-BB2A-9518E9C3E03C}" srcOrd="0" destOrd="0" presId="urn:microsoft.com/office/officeart/2005/8/layout/bList2"/>
    <dgm:cxn modelId="{639A2B8C-5FA1-4525-80E1-A4D75A93DDAB}" type="presParOf" srcId="{F660FE85-9B55-4F1E-AAD4-AE615A289CCF}" destId="{93A6EE1A-0530-4A95-9A83-E4804BAA3BCE}" srcOrd="1" destOrd="0" presId="urn:microsoft.com/office/officeart/2005/8/layout/bList2"/>
    <dgm:cxn modelId="{613D9722-9017-4E74-A5ED-DC3DF82EB263}" type="presParOf" srcId="{F660FE85-9B55-4F1E-AAD4-AE615A289CCF}" destId="{7C0DA2D3-E469-436A-80F5-E23C77CC10ED}" srcOrd="2" destOrd="0" presId="urn:microsoft.com/office/officeart/2005/8/layout/bList2"/>
    <dgm:cxn modelId="{1906C4EC-1904-44A8-BFEA-5CC5C97043FA}" type="presParOf" srcId="{F660FE85-9B55-4F1E-AAD4-AE615A289CCF}" destId="{ED4700E7-A149-4548-99B8-6268484CBF4A}" srcOrd="3" destOrd="0" presId="urn:microsoft.com/office/officeart/2005/8/layout/bList2"/>
    <dgm:cxn modelId="{F052B5DA-8915-43D7-A3F9-6BBDE0D26BCA}" type="presParOf" srcId="{0DFFB383-35F7-42CE-8E6C-A659AF890ABD}" destId="{9C2C290F-86C9-4066-BFFE-C38FDB5AE954}" srcOrd="3" destOrd="0" presId="urn:microsoft.com/office/officeart/2005/8/layout/bList2"/>
    <dgm:cxn modelId="{D72AF670-624B-428B-AD58-7935F351ACAF}" type="presParOf" srcId="{0DFFB383-35F7-42CE-8E6C-A659AF890ABD}" destId="{EC00D4E9-B76D-404A-8509-AFB25E284BE8}" srcOrd="4" destOrd="0" presId="urn:microsoft.com/office/officeart/2005/8/layout/bList2"/>
    <dgm:cxn modelId="{D34DA2AF-FB72-4725-90E7-E8653CEC2F16}" type="presParOf" srcId="{EC00D4E9-B76D-404A-8509-AFB25E284BE8}" destId="{9A637B91-B7A3-43A7-BCC2-27F56B10490F}" srcOrd="0" destOrd="0" presId="urn:microsoft.com/office/officeart/2005/8/layout/bList2"/>
    <dgm:cxn modelId="{1EE021E1-038B-4716-9477-E5B08F26B051}" type="presParOf" srcId="{EC00D4E9-B76D-404A-8509-AFB25E284BE8}" destId="{B23DC6F0-BC2E-47E1-9E29-4817C0D3C7FD}" srcOrd="1" destOrd="0" presId="urn:microsoft.com/office/officeart/2005/8/layout/bList2"/>
    <dgm:cxn modelId="{F0D7DA96-EBD9-4CC2-A760-602336F2AEC2}" type="presParOf" srcId="{EC00D4E9-B76D-404A-8509-AFB25E284BE8}" destId="{0DDCA670-6EDE-4ADB-AD0A-2F9B91BACDB2}" srcOrd="2" destOrd="0" presId="urn:microsoft.com/office/officeart/2005/8/layout/bList2"/>
    <dgm:cxn modelId="{F9D45D86-6F71-42A4-A720-EB95046F6069}" type="presParOf" srcId="{EC00D4E9-B76D-404A-8509-AFB25E284BE8}" destId="{895B821B-659E-4BBA-B0AE-4519B98B466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5936CA-BC4D-4BC5-94FC-40A76E1352A5}">
      <dsp:nvSpPr>
        <dsp:cNvPr id="0" name=""/>
        <dsp:cNvSpPr/>
      </dsp:nvSpPr>
      <dsp:spPr>
        <a:xfrm rot="5400000">
          <a:off x="102694" y="951780"/>
          <a:ext cx="1486686" cy="1794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EBD31-0A4C-4BD4-94FA-463BFFC2ECE5}">
      <dsp:nvSpPr>
        <dsp:cNvPr id="0" name=""/>
        <dsp:cNvSpPr/>
      </dsp:nvSpPr>
      <dsp:spPr>
        <a:xfrm>
          <a:off x="442863" y="271"/>
          <a:ext cx="1993944" cy="11963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B050"/>
              </a:solidFill>
            </a:rPr>
            <a:t>Салат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B050"/>
              </a:solidFill>
            </a:rPr>
            <a:t>«Незабудка»</a:t>
          </a:r>
          <a:endParaRPr lang="ru-RU" sz="2000" b="0" kern="1200" dirty="0">
            <a:solidFill>
              <a:srgbClr val="00B050"/>
            </a:solidFill>
          </a:endParaRPr>
        </a:p>
      </dsp:txBody>
      <dsp:txXfrm>
        <a:off x="442863" y="271"/>
        <a:ext cx="1993944" cy="1196366"/>
      </dsp:txXfrm>
    </dsp:sp>
    <dsp:sp modelId="{1D858A8E-D157-4F10-A5A9-73DF788615D0}">
      <dsp:nvSpPr>
        <dsp:cNvPr id="0" name=""/>
        <dsp:cNvSpPr/>
      </dsp:nvSpPr>
      <dsp:spPr>
        <a:xfrm rot="5400000">
          <a:off x="102694" y="2447238"/>
          <a:ext cx="1486686" cy="1794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BF716-053E-4DDA-B9AC-1736816D5946}">
      <dsp:nvSpPr>
        <dsp:cNvPr id="0" name=""/>
        <dsp:cNvSpPr/>
      </dsp:nvSpPr>
      <dsp:spPr>
        <a:xfrm>
          <a:off x="442863" y="1495729"/>
          <a:ext cx="1993944" cy="11963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C000"/>
              </a:solidFill>
            </a:rPr>
            <a:t>Борщ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C000"/>
              </a:solidFill>
            </a:rPr>
            <a:t>«Скороспел»</a:t>
          </a:r>
          <a:endParaRPr lang="ru-RU" sz="2000" kern="1200" dirty="0">
            <a:solidFill>
              <a:srgbClr val="FFC000"/>
            </a:solidFill>
          </a:endParaRPr>
        </a:p>
      </dsp:txBody>
      <dsp:txXfrm>
        <a:off x="442863" y="1495729"/>
        <a:ext cx="1993944" cy="1196366"/>
      </dsp:txXfrm>
    </dsp:sp>
    <dsp:sp modelId="{9C10ECC5-C105-4972-86F5-8EEB66286F7E}">
      <dsp:nvSpPr>
        <dsp:cNvPr id="0" name=""/>
        <dsp:cNvSpPr/>
      </dsp:nvSpPr>
      <dsp:spPr>
        <a:xfrm>
          <a:off x="850423" y="3194967"/>
          <a:ext cx="2643174" cy="1794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AB08B-ED97-4C5A-A581-886DCE082643}">
      <dsp:nvSpPr>
        <dsp:cNvPr id="0" name=""/>
        <dsp:cNvSpPr/>
      </dsp:nvSpPr>
      <dsp:spPr>
        <a:xfrm>
          <a:off x="442863" y="2991187"/>
          <a:ext cx="1993944" cy="11963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</a:rPr>
            <a:t>От нашего стола к вашему столу</a:t>
          </a:r>
          <a:endParaRPr lang="ru-RU" sz="2000" kern="1200" dirty="0">
            <a:solidFill>
              <a:srgbClr val="7030A0"/>
            </a:solidFill>
          </a:endParaRPr>
        </a:p>
      </dsp:txBody>
      <dsp:txXfrm>
        <a:off x="442863" y="2991187"/>
        <a:ext cx="1993944" cy="1196366"/>
      </dsp:txXfrm>
    </dsp:sp>
    <dsp:sp modelId="{B4AAAAA9-E9C9-450E-9CEF-250CF301B95D}">
      <dsp:nvSpPr>
        <dsp:cNvPr id="0" name=""/>
        <dsp:cNvSpPr/>
      </dsp:nvSpPr>
      <dsp:spPr>
        <a:xfrm rot="16247704">
          <a:off x="2049894" y="1722196"/>
          <a:ext cx="2945826" cy="1794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3CBB7-2504-4C61-837B-BD6B871CEBA8}">
      <dsp:nvSpPr>
        <dsp:cNvPr id="0" name=""/>
        <dsp:cNvSpPr/>
      </dsp:nvSpPr>
      <dsp:spPr>
        <a:xfrm>
          <a:off x="3094808" y="2991187"/>
          <a:ext cx="1993944" cy="11963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Рагу «из логических смекалок»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094808" y="2991187"/>
        <a:ext cx="1993944" cy="1196366"/>
      </dsp:txXfrm>
    </dsp:sp>
    <dsp:sp modelId="{FA1793F8-C27E-4F37-B660-11AF2D3E2C46}">
      <dsp:nvSpPr>
        <dsp:cNvPr id="0" name=""/>
        <dsp:cNvSpPr/>
      </dsp:nvSpPr>
      <dsp:spPr>
        <a:xfrm rot="6247181">
          <a:off x="2632535" y="959419"/>
          <a:ext cx="1464225" cy="1794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F28D7-F119-4FAC-8030-DE1BE4802319}">
      <dsp:nvSpPr>
        <dsp:cNvPr id="0" name=""/>
        <dsp:cNvSpPr/>
      </dsp:nvSpPr>
      <dsp:spPr>
        <a:xfrm>
          <a:off x="3140071" y="41258"/>
          <a:ext cx="1993944" cy="119636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Десерт «Мороженое с взбитыми сливками»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3140071" y="41258"/>
        <a:ext cx="1993944" cy="1196366"/>
      </dsp:txXfrm>
    </dsp:sp>
    <dsp:sp modelId="{E63418A5-37FA-45EF-B4E7-20720A4C7341}">
      <dsp:nvSpPr>
        <dsp:cNvPr id="0" name=""/>
        <dsp:cNvSpPr/>
      </dsp:nvSpPr>
      <dsp:spPr>
        <a:xfrm rot="20164432">
          <a:off x="3039536" y="961612"/>
          <a:ext cx="3512131" cy="1794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555F2-C7C2-4B45-9686-3B01134F3E1C}">
      <dsp:nvSpPr>
        <dsp:cNvPr id="0" name=""/>
        <dsp:cNvSpPr/>
      </dsp:nvSpPr>
      <dsp:spPr>
        <a:xfrm>
          <a:off x="2782876" y="1470019"/>
          <a:ext cx="1993944" cy="11963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002060"/>
              </a:solidFill>
            </a:rPr>
            <a:t>Мезим-для</a:t>
          </a:r>
          <a:r>
            <a:rPr lang="ru-RU" sz="2000" kern="1200" dirty="0" smtClean="0">
              <a:solidFill>
                <a:srgbClr val="002060"/>
              </a:solidFill>
            </a:rPr>
            <a:t> желудка не заменим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2782876" y="1470019"/>
        <a:ext cx="1993944" cy="1196366"/>
      </dsp:txXfrm>
    </dsp:sp>
    <dsp:sp modelId="{94AA7C52-6E5C-4F41-B9D4-DE2C1EE97B0E}">
      <dsp:nvSpPr>
        <dsp:cNvPr id="0" name=""/>
        <dsp:cNvSpPr/>
      </dsp:nvSpPr>
      <dsp:spPr>
        <a:xfrm rot="5203859">
          <a:off x="5255781" y="1461675"/>
          <a:ext cx="2428452" cy="1794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0A734-D31F-4D5D-AD4D-D181E4C909BE}">
      <dsp:nvSpPr>
        <dsp:cNvPr id="0" name=""/>
        <dsp:cNvSpPr/>
      </dsp:nvSpPr>
      <dsp:spPr>
        <a:xfrm>
          <a:off x="5997592" y="41258"/>
          <a:ext cx="1993944" cy="11963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B050"/>
              </a:solidFill>
            </a:rPr>
            <a:t>Математический рулет</a:t>
          </a:r>
          <a:endParaRPr lang="ru-RU" sz="2000" kern="1200" dirty="0">
            <a:solidFill>
              <a:srgbClr val="00B050"/>
            </a:solidFill>
          </a:endParaRPr>
        </a:p>
      </dsp:txBody>
      <dsp:txXfrm>
        <a:off x="5997592" y="41258"/>
        <a:ext cx="1993944" cy="1196366"/>
      </dsp:txXfrm>
    </dsp:sp>
    <dsp:sp modelId="{7B51DA90-F4E9-4771-AF91-15FF8520DD79}">
      <dsp:nvSpPr>
        <dsp:cNvPr id="0" name=""/>
        <dsp:cNvSpPr/>
      </dsp:nvSpPr>
      <dsp:spPr>
        <a:xfrm>
          <a:off x="6140458" y="2470145"/>
          <a:ext cx="1993944" cy="11963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Кулинарный фокус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00B050"/>
            </a:solidFill>
          </a:endParaRPr>
        </a:p>
      </dsp:txBody>
      <dsp:txXfrm>
        <a:off x="6140458" y="2470145"/>
        <a:ext cx="1993944" cy="11963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C76ED6-5D4C-4AB8-A200-F872973A8039}">
      <dsp:nvSpPr>
        <dsp:cNvPr id="0" name=""/>
        <dsp:cNvSpPr/>
      </dsp:nvSpPr>
      <dsp:spPr>
        <a:xfrm rot="16200000">
          <a:off x="806" y="99968"/>
          <a:ext cx="3987888" cy="398788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От нашего стола</a:t>
          </a:r>
          <a:endParaRPr lang="ru-RU" sz="3200" kern="1200" dirty="0">
            <a:solidFill>
              <a:schemeClr val="tx1"/>
            </a:solidFill>
          </a:endParaRPr>
        </a:p>
      </dsp:txBody>
      <dsp:txXfrm rot="16200000">
        <a:off x="806" y="99968"/>
        <a:ext cx="3987888" cy="3987888"/>
      </dsp:txXfrm>
    </dsp:sp>
    <dsp:sp modelId="{790466E3-E59D-464A-98B9-95F471449E78}">
      <dsp:nvSpPr>
        <dsp:cNvPr id="0" name=""/>
        <dsp:cNvSpPr/>
      </dsp:nvSpPr>
      <dsp:spPr>
        <a:xfrm rot="5400000">
          <a:off x="4194867" y="99968"/>
          <a:ext cx="3987888" cy="398788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5">
                  <a:lumMod val="50000"/>
                </a:schemeClr>
              </a:solidFill>
            </a:rPr>
            <a:t>К вашему столу</a:t>
          </a:r>
          <a:endParaRPr lang="ru-RU" sz="3200" kern="1200" dirty="0">
            <a:solidFill>
              <a:schemeClr val="accent5">
                <a:lumMod val="50000"/>
              </a:schemeClr>
            </a:solidFill>
          </a:endParaRPr>
        </a:p>
      </dsp:txBody>
      <dsp:txXfrm rot="5400000">
        <a:off x="4194867" y="99968"/>
        <a:ext cx="3987888" cy="39878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FFEE61-E3D1-4A8B-972E-BB9533B152BA}">
      <dsp:nvSpPr>
        <dsp:cNvPr id="0" name=""/>
        <dsp:cNvSpPr/>
      </dsp:nvSpPr>
      <dsp:spPr>
        <a:xfrm>
          <a:off x="2282821" y="255565"/>
          <a:ext cx="3376433" cy="117259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8DCBF-C62C-4CE2-A804-5ED08328F57C}">
      <dsp:nvSpPr>
        <dsp:cNvPr id="0" name=""/>
        <dsp:cNvSpPr/>
      </dsp:nvSpPr>
      <dsp:spPr>
        <a:xfrm>
          <a:off x="1496991" y="3769042"/>
          <a:ext cx="654347" cy="41878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5A15D-9541-411C-A5E9-2414342E5CD3}">
      <dsp:nvSpPr>
        <dsp:cNvPr id="0" name=""/>
        <dsp:cNvSpPr/>
      </dsp:nvSpPr>
      <dsp:spPr>
        <a:xfrm>
          <a:off x="2521346" y="3376433"/>
          <a:ext cx="3140868" cy="78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b="1" kern="1200" dirty="0">
            <a:solidFill>
              <a:srgbClr val="00B050"/>
            </a:solidFill>
          </a:endParaRPr>
        </a:p>
      </dsp:txBody>
      <dsp:txXfrm>
        <a:off x="2521346" y="3376433"/>
        <a:ext cx="3140868" cy="785217"/>
      </dsp:txXfrm>
    </dsp:sp>
    <dsp:sp modelId="{9E3F3107-056E-441C-A565-5358B283304E}">
      <dsp:nvSpPr>
        <dsp:cNvPr id="0" name=""/>
        <dsp:cNvSpPr/>
      </dsp:nvSpPr>
      <dsp:spPr>
        <a:xfrm>
          <a:off x="1354118" y="2184394"/>
          <a:ext cx="1177825" cy="11778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354118" y="2184394"/>
        <a:ext cx="1177825" cy="1177825"/>
      </dsp:txXfrm>
    </dsp:sp>
    <dsp:sp modelId="{87E0528F-8506-4570-85DE-F4573C487DF9}">
      <dsp:nvSpPr>
        <dsp:cNvPr id="0" name=""/>
        <dsp:cNvSpPr/>
      </dsp:nvSpPr>
      <dsp:spPr>
        <a:xfrm>
          <a:off x="282549" y="827077"/>
          <a:ext cx="1965461" cy="1177825"/>
        </a:xfrm>
        <a:prstGeom prst="ellipse">
          <a:avLst/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Математический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282549" y="827077"/>
        <a:ext cx="1965461" cy="1177825"/>
      </dsp:txXfrm>
    </dsp:sp>
    <dsp:sp modelId="{B425C332-90B5-46B2-BA50-E0CD7D293BF2}">
      <dsp:nvSpPr>
        <dsp:cNvPr id="0" name=""/>
        <dsp:cNvSpPr/>
      </dsp:nvSpPr>
      <dsp:spPr>
        <a:xfrm>
          <a:off x="2068501" y="755632"/>
          <a:ext cx="1965437" cy="1177825"/>
        </a:xfrm>
        <a:prstGeom prst="ellipse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Рулет с </a:t>
          </a:r>
          <a:r>
            <a:rPr lang="ru-RU" sz="2000" kern="1200" dirty="0" smtClean="0">
              <a:solidFill>
                <a:srgbClr val="FF0000"/>
              </a:solidFill>
            </a:rPr>
            <a:t>начинкой</a:t>
          </a:r>
          <a:endParaRPr lang="ru-RU" sz="2400" kern="1200" dirty="0">
            <a:solidFill>
              <a:srgbClr val="FF0000"/>
            </a:solidFill>
          </a:endParaRPr>
        </a:p>
      </dsp:txBody>
      <dsp:txXfrm>
        <a:off x="2068501" y="755632"/>
        <a:ext cx="1965437" cy="1177825"/>
      </dsp:txXfrm>
    </dsp:sp>
    <dsp:sp modelId="{07706DA1-B999-4E43-9687-0D56B3C3AF59}">
      <dsp:nvSpPr>
        <dsp:cNvPr id="0" name=""/>
        <dsp:cNvSpPr/>
      </dsp:nvSpPr>
      <dsp:spPr>
        <a:xfrm>
          <a:off x="68218" y="827082"/>
          <a:ext cx="3664346" cy="293147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E1C264-8AEB-4012-815D-F40C316EF314}">
      <dsp:nvSpPr>
        <dsp:cNvPr id="0" name=""/>
        <dsp:cNvSpPr/>
      </dsp:nvSpPr>
      <dsp:spPr>
        <a:xfrm>
          <a:off x="68241" y="755627"/>
          <a:ext cx="2388947" cy="178329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/>
            <a:t>1</a:t>
          </a:r>
          <a:endParaRPr lang="ru-RU" sz="6500" kern="1200" dirty="0"/>
        </a:p>
      </dsp:txBody>
      <dsp:txXfrm>
        <a:off x="68241" y="755627"/>
        <a:ext cx="2388947" cy="1783299"/>
      </dsp:txXfrm>
    </dsp:sp>
    <dsp:sp modelId="{2B495E67-FED8-4FA8-8A54-B620034B9B80}">
      <dsp:nvSpPr>
        <dsp:cNvPr id="0" name=""/>
        <dsp:cNvSpPr/>
      </dsp:nvSpPr>
      <dsp:spPr>
        <a:xfrm>
          <a:off x="68241" y="3421006"/>
          <a:ext cx="2388947" cy="766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Задумайте три числа от 1 до 9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8241" y="3421006"/>
        <a:ext cx="1682357" cy="766818"/>
      </dsp:txXfrm>
    </dsp:sp>
    <dsp:sp modelId="{264E5418-2ED5-44D4-BBC4-BA1EF640B28E}">
      <dsp:nvSpPr>
        <dsp:cNvPr id="0" name=""/>
        <dsp:cNvSpPr/>
      </dsp:nvSpPr>
      <dsp:spPr>
        <a:xfrm>
          <a:off x="1755468" y="2628397"/>
          <a:ext cx="836131" cy="836131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46392-F4B0-4F14-BB2A-9518E9C3E03C}">
      <dsp:nvSpPr>
        <dsp:cNvPr id="0" name=""/>
        <dsp:cNvSpPr/>
      </dsp:nvSpPr>
      <dsp:spPr>
        <a:xfrm>
          <a:off x="2782883" y="341636"/>
          <a:ext cx="2388947" cy="178329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2782883" y="341636"/>
        <a:ext cx="2388947" cy="1783299"/>
      </dsp:txXfrm>
    </dsp:sp>
    <dsp:sp modelId="{7C0DA2D3-E469-436A-80F5-E23C77CC10ED}">
      <dsp:nvSpPr>
        <dsp:cNvPr id="0" name=""/>
        <dsp:cNvSpPr/>
      </dsp:nvSpPr>
      <dsp:spPr>
        <a:xfrm>
          <a:off x="2782883" y="1668496"/>
          <a:ext cx="2388947" cy="2519328"/>
        </a:xfrm>
        <a:prstGeom prst="rect">
          <a:avLst/>
        </a:prstGeom>
        <a:solidFill>
          <a:schemeClr val="accent2">
            <a:hueOff val="-4533601"/>
            <a:satOff val="2618"/>
            <a:lumOff val="-4804"/>
            <a:alphaOff val="0"/>
          </a:schemeClr>
        </a:solidFill>
        <a:ln w="42500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Первое умножьте на 2,прибавьте 3,умножьте на 5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2782883" y="1668496"/>
        <a:ext cx="1682357" cy="2519328"/>
      </dsp:txXfrm>
    </dsp:sp>
    <dsp:sp modelId="{ED4700E7-A149-4548-99B8-6268484CBF4A}">
      <dsp:nvSpPr>
        <dsp:cNvPr id="0" name=""/>
        <dsp:cNvSpPr/>
      </dsp:nvSpPr>
      <dsp:spPr>
        <a:xfrm>
          <a:off x="4548683" y="2285827"/>
          <a:ext cx="836131" cy="836131"/>
        </a:xfrm>
        <a:prstGeom prst="ellipse">
          <a:avLst/>
        </a:prstGeom>
        <a:solidFill>
          <a:schemeClr val="accent2">
            <a:tint val="40000"/>
            <a:alpha val="90000"/>
            <a:hueOff val="-4347535"/>
            <a:satOff val="-5071"/>
            <a:lumOff val="-846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-4347535"/>
              <a:satOff val="-5071"/>
              <a:lumOff val="-8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37B91-B7A3-43A7-BCC2-27F56B10490F}">
      <dsp:nvSpPr>
        <dsp:cNvPr id="0" name=""/>
        <dsp:cNvSpPr/>
      </dsp:nvSpPr>
      <dsp:spPr>
        <a:xfrm>
          <a:off x="5568956" y="315414"/>
          <a:ext cx="2388947" cy="178329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/>
            <a:t>3</a:t>
          </a:r>
          <a:endParaRPr lang="ru-RU" sz="6500" kern="1200" dirty="0"/>
        </a:p>
      </dsp:txBody>
      <dsp:txXfrm>
        <a:off x="5568956" y="315414"/>
        <a:ext cx="2388947" cy="1783299"/>
      </dsp:txXfrm>
    </dsp:sp>
    <dsp:sp modelId="{0DDCA670-6EDE-4ADB-AD0A-2F9B91BACDB2}">
      <dsp:nvSpPr>
        <dsp:cNvPr id="0" name=""/>
        <dsp:cNvSpPr/>
      </dsp:nvSpPr>
      <dsp:spPr>
        <a:xfrm>
          <a:off x="5568956" y="1541452"/>
          <a:ext cx="2388947" cy="2624214"/>
        </a:xfrm>
        <a:prstGeom prst="rect">
          <a:avLst/>
        </a:prstGeom>
        <a:solidFill>
          <a:schemeClr val="accent2">
            <a:hueOff val="-9067202"/>
            <a:satOff val="5236"/>
            <a:lumOff val="-9607"/>
            <a:alphaOff val="0"/>
          </a:schemeClr>
        </a:solidFill>
        <a:ln w="42500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Прибавьте к этому второе число, умножьте на 10, прибавьте третье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568956" y="1541452"/>
        <a:ext cx="1682357" cy="2624214"/>
      </dsp:txXfrm>
    </dsp:sp>
    <dsp:sp modelId="{895B821B-659E-4BBA-B0AE-4519B98B4667}">
      <dsp:nvSpPr>
        <dsp:cNvPr id="0" name=""/>
        <dsp:cNvSpPr/>
      </dsp:nvSpPr>
      <dsp:spPr>
        <a:xfrm>
          <a:off x="7341899" y="2259605"/>
          <a:ext cx="836131" cy="836131"/>
        </a:xfrm>
        <a:prstGeom prst="ellipse">
          <a:avLst/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42500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4E680-F11E-4AFA-B5B4-052C164B9B0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B4640-12FE-48CC-B2D9-54E59CF1E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B4640-12FE-48CC-B2D9-54E59CF1E9B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87D60-5E5A-4D7E-B14C-80F97E7A9144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53E5E-FD0B-43A2-8ABC-B189A9F8E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87D60-5E5A-4D7E-B14C-80F97E7A9144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53E5E-FD0B-43A2-8ABC-B189A9F8E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87D60-5E5A-4D7E-B14C-80F97E7A9144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53E5E-FD0B-43A2-8ABC-B189A9F8E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87D60-5E5A-4D7E-B14C-80F97E7A9144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53E5E-FD0B-43A2-8ABC-B189A9F8E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87D60-5E5A-4D7E-B14C-80F97E7A9144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53E5E-FD0B-43A2-8ABC-B189A9F8E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87D60-5E5A-4D7E-B14C-80F97E7A9144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53E5E-FD0B-43A2-8ABC-B189A9F8E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87D60-5E5A-4D7E-B14C-80F97E7A9144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53E5E-FD0B-43A2-8ABC-B189A9F8E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87D60-5E5A-4D7E-B14C-80F97E7A9144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53E5E-FD0B-43A2-8ABC-B189A9F8E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87D60-5E5A-4D7E-B14C-80F97E7A9144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53E5E-FD0B-43A2-8ABC-B189A9F8E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87D60-5E5A-4D7E-B14C-80F97E7A9144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53E5E-FD0B-43A2-8ABC-B189A9F8E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87D60-5E5A-4D7E-B14C-80F97E7A9144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D53E5E-FD0B-43A2-8ABC-B189A9F8E1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B87D60-5E5A-4D7E-B14C-80F97E7A9144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4D53E5E-FD0B-43A2-8ABC-B189A9F8E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8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Внеклассное мероприятие для 11 классов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«Математическое кафе»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Составила учитель математики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МБОУ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Шишкеевская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СОШ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Голикова Ольга Николаевна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5" descr="061697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876"/>
            <a:ext cx="3117455" cy="2916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571472" y="428604"/>
            <a:ext cx="8183880" cy="4187952"/>
          </a:xfr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Elephant" pitchFamily="18" charset="0"/>
              </a:rPr>
              <a:t>3.Процент-это…</a:t>
            </a:r>
          </a:p>
          <a:p>
            <a:pPr algn="ctr"/>
            <a:endParaRPr lang="ru-RU" dirty="0" smtClean="0">
              <a:latin typeface="Elephant" pitchFamily="18" charset="0"/>
            </a:endParaRPr>
          </a:p>
          <a:p>
            <a:pPr algn="ctr"/>
            <a:endParaRPr lang="ru-RU" dirty="0" smtClean="0">
              <a:latin typeface="Elephant" pitchFamily="18" charset="0"/>
            </a:endParaRPr>
          </a:p>
          <a:p>
            <a:pPr algn="ctr"/>
            <a:endParaRPr lang="ru-RU" dirty="0" smtClean="0">
              <a:latin typeface="Elephant" pitchFamily="18" charset="0"/>
            </a:endParaRPr>
          </a:p>
          <a:p>
            <a:pPr algn="ctr"/>
            <a:endParaRPr lang="ru-RU" dirty="0" smtClean="0">
              <a:latin typeface="Elephant" pitchFamily="18" charset="0"/>
            </a:endParaRPr>
          </a:p>
          <a:p>
            <a:pPr algn="ctr"/>
            <a:endParaRPr lang="ru-RU" dirty="0" smtClean="0">
              <a:latin typeface="Elephant" pitchFamily="18" charset="0"/>
            </a:endParaRPr>
          </a:p>
          <a:p>
            <a:pPr algn="ctr"/>
            <a:endParaRPr lang="ru-RU" dirty="0" smtClean="0">
              <a:latin typeface="Elephant" pitchFamily="18" charset="0"/>
            </a:endParaRPr>
          </a:p>
          <a:p>
            <a:pPr algn="ctr"/>
            <a:endParaRPr lang="ru-RU" dirty="0" smtClean="0">
              <a:latin typeface="Elephant" pitchFamily="18" charset="0"/>
            </a:endParaRPr>
          </a:p>
          <a:p>
            <a:pPr algn="ctr"/>
            <a:endParaRPr lang="ru-RU" dirty="0">
              <a:latin typeface="Elephant" pitchFamily="18" charset="0"/>
            </a:endParaRPr>
          </a:p>
        </p:txBody>
      </p:sp>
      <p:sp>
        <p:nvSpPr>
          <p:cNvPr id="5" name="AutoShape 5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857224" y="1285860"/>
            <a:ext cx="7467600" cy="695332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А.</a:t>
            </a:r>
            <a:r>
              <a:rPr lang="ru-RU" sz="3600" dirty="0">
                <a:latin typeface="Elephant" pitchFamily="18" charset="0"/>
              </a:rPr>
              <a:t>  Десятая  часть</a:t>
            </a:r>
            <a:r>
              <a:rPr lang="ru-RU" sz="3600" dirty="0">
                <a:solidFill>
                  <a:srgbClr val="003300"/>
                </a:solidFill>
                <a:latin typeface="Elephant" pitchFamily="18" charset="0"/>
              </a:rPr>
              <a:t>  </a:t>
            </a:r>
            <a:r>
              <a:rPr lang="ru-RU" sz="3600" dirty="0">
                <a:latin typeface="Elephant" pitchFamily="18" charset="0"/>
              </a:rPr>
              <a:t>числа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85786" y="2214554"/>
            <a:ext cx="7391400" cy="7620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Б.</a:t>
            </a:r>
            <a:r>
              <a:rPr lang="ru-RU" sz="3600" dirty="0">
                <a:latin typeface="Elephant" pitchFamily="18" charset="0"/>
              </a:rPr>
              <a:t>  Сотая  часть</a:t>
            </a:r>
            <a:r>
              <a:rPr lang="ru-RU" sz="3600" dirty="0">
                <a:solidFill>
                  <a:srgbClr val="003300"/>
                </a:solidFill>
                <a:latin typeface="Elephant" pitchFamily="18" charset="0"/>
              </a:rPr>
              <a:t>  </a:t>
            </a:r>
            <a:r>
              <a:rPr lang="ru-RU" sz="3600" dirty="0">
                <a:latin typeface="Elephant" pitchFamily="18" charset="0"/>
              </a:rPr>
              <a:t>числа</a:t>
            </a:r>
          </a:p>
        </p:txBody>
      </p:sp>
      <p:sp>
        <p:nvSpPr>
          <p:cNvPr id="7" name="AutoShape 6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857224" y="3214686"/>
            <a:ext cx="7467600" cy="7620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В.</a:t>
            </a:r>
            <a:r>
              <a:rPr lang="ru-RU" sz="3600" dirty="0">
                <a:latin typeface="Elephant" pitchFamily="18" charset="0"/>
              </a:rPr>
              <a:t>  Тысячная  часть</a:t>
            </a:r>
            <a:r>
              <a:rPr lang="ru-RU" sz="3600" dirty="0">
                <a:solidFill>
                  <a:srgbClr val="003300"/>
                </a:solidFill>
                <a:latin typeface="Elephant" pitchFamily="18" charset="0"/>
              </a:rPr>
              <a:t>  </a:t>
            </a:r>
            <a:r>
              <a:rPr lang="ru-RU" sz="3600" dirty="0">
                <a:latin typeface="Elephant" pitchFamily="18" charset="0"/>
              </a:rPr>
              <a:t>числа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S_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Rot="1" noChangeArrowheads="1"/>
          </p:cNvSpPr>
          <p:nvPr>
            <p:ph idx="1"/>
          </p:nvPr>
        </p:nvSpPr>
        <p:spPr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</a:ln>
        </p:spPr>
        <p:txBody>
          <a:bodyPr/>
          <a:lstStyle/>
          <a:p>
            <a:pPr marL="838200" indent="-83820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4.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Треугольник,  у  которого  один  из  углов  равен  100°,  а  второй  –  40°  является  …</a:t>
            </a:r>
          </a:p>
        </p:txBody>
      </p:sp>
      <p:sp>
        <p:nvSpPr>
          <p:cNvPr id="5" name="AutoShape 8">
            <a:hlinkClick r:id="" action="ppaction://noaction" highlightClick="1">
              <a:snd r:embed="rId4" name="NEPR проигр.WAV"/>
            </a:hlinkClick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71604" y="2571744"/>
            <a:ext cx="5857916" cy="622932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Elephant" pitchFamily="18" charset="0"/>
              </a:rPr>
              <a:t>  </a:t>
            </a: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А</a:t>
            </a:r>
            <a:r>
              <a:rPr lang="ru-RU" sz="3600" b="1" dirty="0">
                <a:solidFill>
                  <a:schemeClr val="tx1"/>
                </a:solidFill>
                <a:latin typeface="Elephant" pitchFamily="18" charset="0"/>
              </a:rPr>
              <a:t>.</a:t>
            </a:r>
            <a:r>
              <a:rPr lang="ru-RU" sz="3600" dirty="0">
                <a:solidFill>
                  <a:schemeClr val="tx1"/>
                </a:solidFill>
                <a:latin typeface="Elephant" pitchFamily="18" charset="0"/>
              </a:rPr>
              <a:t>  Остроугольным 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714480" y="3500438"/>
            <a:ext cx="55626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FF3300"/>
                </a:solidFill>
                <a:latin typeface="Elephant" pitchFamily="18" charset="0"/>
              </a:rPr>
              <a:t>  </a:t>
            </a:r>
            <a:r>
              <a:rPr lang="ru-RU" sz="3600">
                <a:solidFill>
                  <a:srgbClr val="FFFF00"/>
                </a:solidFill>
                <a:latin typeface="Elephant" pitchFamily="18" charset="0"/>
              </a:rPr>
              <a:t>Б.</a:t>
            </a:r>
            <a:r>
              <a:rPr lang="ru-RU" sz="3600">
                <a:latin typeface="Elephant" pitchFamily="18" charset="0"/>
              </a:rPr>
              <a:t>  Равнобедренным </a:t>
            </a:r>
            <a:r>
              <a:rPr lang="ru-RU"/>
              <a:t> </a:t>
            </a:r>
          </a:p>
        </p:txBody>
      </p:sp>
      <p:sp>
        <p:nvSpPr>
          <p:cNvPr id="7" name="AutoShape 7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1785918" y="4500570"/>
            <a:ext cx="55626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Elephant" pitchFamily="18" charset="0"/>
              </a:rPr>
              <a:t>В.</a:t>
            </a:r>
            <a:r>
              <a:rPr lang="ru-RU" sz="3600" dirty="0">
                <a:latin typeface="Elephant" pitchFamily="18" charset="0"/>
              </a:rPr>
              <a:t>  Прямоугольным </a:t>
            </a:r>
            <a:r>
              <a:rPr lang="ru-RU" dirty="0">
                <a:solidFill>
                  <a:srgbClr val="006600"/>
                </a:solidFill>
              </a:rPr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S_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357158" y="500042"/>
            <a:ext cx="8183880" cy="4187952"/>
          </a:xfr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</a:ln>
        </p:spPr>
        <p:txBody>
          <a:bodyPr/>
          <a:lstStyle/>
          <a:p>
            <a:pPr marL="838200" indent="-838200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. 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Отношение  противолежащего  катета  к  прилежащему  катету  называется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…</a:t>
            </a:r>
          </a:p>
          <a:p>
            <a:pPr marL="838200" indent="-838200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lephant" pitchFamily="18" charset="0"/>
            </a:endParaRPr>
          </a:p>
        </p:txBody>
      </p:sp>
      <p:sp>
        <p:nvSpPr>
          <p:cNvPr id="5" name="AutoShape 6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1928794" y="1857364"/>
            <a:ext cx="4876800" cy="509585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А.</a:t>
            </a:r>
            <a:r>
              <a:rPr lang="ru-RU" sz="3600" dirty="0">
                <a:latin typeface="Elephant" pitchFamily="18" charset="0"/>
              </a:rPr>
              <a:t>  Синусом  угла</a:t>
            </a:r>
            <a:r>
              <a:rPr lang="ru-RU" dirty="0"/>
              <a:t> </a:t>
            </a:r>
          </a:p>
        </p:txBody>
      </p:sp>
      <p:sp>
        <p:nvSpPr>
          <p:cNvPr id="6" name="AutoShape 3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1571604" y="2786058"/>
            <a:ext cx="57912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Б.</a:t>
            </a:r>
            <a:r>
              <a:rPr lang="ru-RU" sz="3600" dirty="0">
                <a:latin typeface="Elephant" pitchFamily="18" charset="0"/>
              </a:rPr>
              <a:t>  Косинусом  угла</a:t>
            </a:r>
            <a:r>
              <a:rPr lang="ru-RU" dirty="0"/>
              <a:t> 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643042" y="3786190"/>
            <a:ext cx="5791200" cy="65245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FFFF00"/>
                </a:solidFill>
                <a:latin typeface="Elephant" pitchFamily="18" charset="0"/>
              </a:rPr>
              <a:t>  </a:t>
            </a:r>
            <a:r>
              <a:rPr lang="ru-RU" sz="3600" b="1">
                <a:solidFill>
                  <a:srgbClr val="FFFF00"/>
                </a:solidFill>
                <a:latin typeface="Elephant" pitchFamily="18" charset="0"/>
              </a:rPr>
              <a:t>В.</a:t>
            </a:r>
            <a:r>
              <a:rPr lang="ru-RU" sz="3600">
                <a:latin typeface="Elephant" pitchFamily="18" charset="0"/>
              </a:rPr>
              <a:t>  Тангенсом  угла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S_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00034" y="857232"/>
            <a:ext cx="8183880" cy="4187952"/>
          </a:xfr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</a:ln>
        </p:spPr>
        <p:txBody>
          <a:bodyPr/>
          <a:lstStyle/>
          <a:p>
            <a:pPr marL="838200" indent="-838200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6. 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Две  прямые,  через  которые  нельзя  провести  плоскость  называются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…</a:t>
            </a:r>
          </a:p>
          <a:p>
            <a:pPr marL="838200" indent="-838200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lephant" pitchFamily="18" charset="0"/>
            </a:endParaRPr>
          </a:p>
        </p:txBody>
      </p:sp>
      <p:sp>
        <p:nvSpPr>
          <p:cNvPr id="5" name="AutoShape 6">
            <a:hlinkClick r:id="" action="ppaction://noaction" highlightClick="1">
              <a:snd r:embed="rId3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1928794" y="1928802"/>
            <a:ext cx="5257800" cy="595314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А.</a:t>
            </a:r>
            <a:r>
              <a:rPr lang="ru-RU" sz="3600" b="1" dirty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>
                <a:latin typeface="Elephant" pitchFamily="18" charset="0"/>
              </a:rPr>
              <a:t>Параллельными </a:t>
            </a:r>
            <a:r>
              <a:rPr lang="ru-RU" b="1" dirty="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6" name="AutoShape 3">
            <a:hlinkClick r:id="" action="ppaction://noaction" highlightClick="1">
              <a:snd r:embed="rId3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1714480" y="3000372"/>
            <a:ext cx="5867400" cy="576258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Б.</a:t>
            </a:r>
            <a:r>
              <a:rPr lang="ru-RU" sz="3600" b="1" dirty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>
                <a:latin typeface="Elephant" pitchFamily="18" charset="0"/>
              </a:rPr>
              <a:t>Пересекающимися </a:t>
            </a:r>
            <a:r>
              <a:rPr lang="ru-RU" b="1" dirty="0"/>
              <a:t>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500166" y="3714752"/>
            <a:ext cx="6248400" cy="75246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 smtClean="0">
                <a:solidFill>
                  <a:srgbClr val="FFFF00"/>
                </a:solidFill>
                <a:latin typeface="Elephant" pitchFamily="18" charset="0"/>
              </a:rPr>
              <a:t>В.</a:t>
            </a:r>
            <a:r>
              <a:rPr lang="ru-RU" sz="3600" b="1" dirty="0" smtClean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>
                <a:latin typeface="Elephant" pitchFamily="18" charset="0"/>
              </a:rPr>
              <a:t>Скрещивающимися </a:t>
            </a:r>
            <a:r>
              <a:rPr lang="ru-RU" b="1" dirty="0">
                <a:solidFill>
                  <a:srgbClr val="F3574B"/>
                </a:solidFill>
              </a:rPr>
              <a:t> 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S_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idx="1"/>
          </p:nvPr>
        </p:nvSpPr>
        <p:spPr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</a:ln>
        </p:spPr>
        <p:txBody>
          <a:bodyPr/>
          <a:lstStyle/>
          <a:p>
            <a:pPr marL="838200" indent="-838200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7. 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Кто ввёл прямоугольную  систему  координат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?</a:t>
            </a:r>
          </a:p>
          <a:p>
            <a:pPr marL="838200" indent="-838200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lephant" pitchFamily="18" charset="0"/>
            </a:endParaRPr>
          </a:p>
        </p:txBody>
      </p:sp>
      <p:sp>
        <p:nvSpPr>
          <p:cNvPr id="5" name="AutoShape 5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1071538" y="1571612"/>
            <a:ext cx="41148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 smtClean="0">
                <a:solidFill>
                  <a:srgbClr val="FFFF00"/>
                </a:solidFill>
                <a:latin typeface="Elephant" pitchFamily="18" charset="0"/>
              </a:rPr>
              <a:t>А.</a:t>
            </a:r>
            <a:r>
              <a:rPr lang="ru-RU" sz="3600" b="1" dirty="0" smtClean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>
                <a:latin typeface="Elephant" pitchFamily="18" charset="0"/>
              </a:rPr>
              <a:t>Галилей</a:t>
            </a:r>
            <a:r>
              <a:rPr lang="ru-RU" sz="3600" b="1" dirty="0">
                <a:solidFill>
                  <a:srgbClr val="003300"/>
                </a:solidFill>
                <a:latin typeface="Elephant" pitchFamily="18" charset="0"/>
              </a:rPr>
              <a:t> </a:t>
            </a:r>
            <a:r>
              <a:rPr lang="ru-RU" b="1" dirty="0">
                <a:solidFill>
                  <a:srgbClr val="F3574B"/>
                </a:solidFill>
              </a:rPr>
              <a:t> 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142976" y="2928934"/>
            <a:ext cx="38100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Б.</a:t>
            </a:r>
            <a:r>
              <a:rPr lang="ru-RU" sz="3600" b="1" dirty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>
                <a:latin typeface="Elephant" pitchFamily="18" charset="0"/>
              </a:rPr>
              <a:t>Декарт </a:t>
            </a:r>
            <a:r>
              <a:rPr lang="ru-RU" b="1" dirty="0"/>
              <a:t> </a:t>
            </a:r>
          </a:p>
        </p:txBody>
      </p:sp>
      <p:sp>
        <p:nvSpPr>
          <p:cNvPr id="7" name="AutoShape 4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4500562" y="3714752"/>
            <a:ext cx="41148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Elephant" pitchFamily="18" charset="0"/>
              </a:rPr>
              <a:t>В.</a:t>
            </a:r>
            <a:r>
              <a:rPr lang="ru-RU" sz="3600" b="1" dirty="0" smtClean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>
                <a:latin typeface="Elephant" pitchFamily="18" charset="0"/>
              </a:rPr>
              <a:t>Дарвин </a:t>
            </a:r>
            <a:r>
              <a:rPr lang="ru-RU" b="1" dirty="0">
                <a:solidFill>
                  <a:srgbClr val="F3574B"/>
                </a:solidFill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S_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idx="1"/>
          </p:nvPr>
        </p:nvSpPr>
        <p:spPr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</a:ln>
        </p:spPr>
        <p:txBody>
          <a:bodyPr/>
          <a:lstStyle/>
          <a:p>
            <a:pPr marL="838200" indent="-838200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8. 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Числу  2  обратным  является  число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…</a:t>
            </a:r>
          </a:p>
          <a:p>
            <a:pPr marL="838200" indent="-838200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lephant" pitchFamily="18" charset="0"/>
            </a:endParaRPr>
          </a:p>
        </p:txBody>
      </p:sp>
      <p:sp>
        <p:nvSpPr>
          <p:cNvPr id="5" name="AutoShape 6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1571604" y="1428736"/>
            <a:ext cx="3352800" cy="6858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FF00"/>
                </a:solidFill>
                <a:latin typeface="Elephant" pitchFamily="18" charset="0"/>
              </a:rPr>
              <a:t>А.</a:t>
            </a:r>
            <a:r>
              <a:rPr lang="ru-RU" sz="3600">
                <a:solidFill>
                  <a:srgbClr val="FF3300"/>
                </a:solidFill>
                <a:latin typeface="Elephant" pitchFamily="18" charset="0"/>
              </a:rPr>
              <a:t>   </a:t>
            </a:r>
            <a:r>
              <a:rPr lang="ru-RU" sz="3600">
                <a:latin typeface="Elephant" pitchFamily="18" charset="0"/>
              </a:rPr>
              <a:t>– 2</a:t>
            </a:r>
            <a:r>
              <a:rPr lang="ru-RU" sz="3600">
                <a:solidFill>
                  <a:srgbClr val="FF3300"/>
                </a:solidFill>
                <a:latin typeface="Elephant" pitchFamily="18" charset="0"/>
              </a:rPr>
              <a:t> </a:t>
            </a:r>
            <a:r>
              <a:rPr lang="ru-RU"/>
              <a:t> </a:t>
            </a:r>
          </a:p>
        </p:txBody>
      </p:sp>
      <p:sp>
        <p:nvSpPr>
          <p:cNvPr id="6" name="AutoShape 3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1500166" y="2714620"/>
            <a:ext cx="3352800" cy="6858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Б.</a:t>
            </a:r>
            <a:r>
              <a:rPr lang="ru-RU" sz="3600" dirty="0">
                <a:latin typeface="Elephant" pitchFamily="18" charset="0"/>
              </a:rPr>
              <a:t>    0,2</a:t>
            </a:r>
            <a:r>
              <a:rPr lang="ru-RU" dirty="0"/>
              <a:t> 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072066" y="3214686"/>
            <a:ext cx="3657600" cy="647688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Elephant" pitchFamily="18" charset="0"/>
              </a:rPr>
              <a:t>В. </a:t>
            </a:r>
            <a:r>
              <a:rPr lang="ru-RU" sz="3600" b="1" dirty="0" smtClean="0">
                <a:latin typeface="Elephant" pitchFamily="18" charset="0"/>
              </a:rPr>
              <a:t>1/2</a:t>
            </a:r>
            <a:r>
              <a:rPr lang="ru-RU" sz="3600" dirty="0" smtClean="0">
                <a:solidFill>
                  <a:srgbClr val="006600"/>
                </a:solidFill>
                <a:latin typeface="Elephant" pitchFamily="18" charset="0"/>
              </a:rPr>
              <a:t>     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S_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428596" y="571480"/>
            <a:ext cx="8183880" cy="4255970"/>
          </a:xfr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</a:ln>
        </p:spPr>
        <p:txBody>
          <a:bodyPr/>
          <a:lstStyle/>
          <a:p>
            <a:pPr marL="838200" indent="-838200" eaLnBrk="1" hangingPunct="1">
              <a:buNone/>
              <a:defRPr/>
            </a:pP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  9.Число 13 означает…</a:t>
            </a:r>
          </a:p>
        </p:txBody>
      </p:sp>
      <p:sp>
        <p:nvSpPr>
          <p:cNvPr id="5" name="AutoShape 3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1691680" y="2348880"/>
            <a:ext cx="56388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Elephant" pitchFamily="18" charset="0"/>
              </a:rPr>
              <a:t>А.</a:t>
            </a:r>
            <a:r>
              <a:rPr lang="ru-RU" sz="3600" dirty="0" smtClean="0">
                <a:latin typeface="Elephant" pitchFamily="18" charset="0"/>
              </a:rPr>
              <a:t>  </a:t>
            </a:r>
            <a:r>
              <a:rPr lang="ru-RU" sz="3600" dirty="0">
                <a:latin typeface="Elephant" pitchFamily="18" charset="0"/>
              </a:rPr>
              <a:t>Дюжина </a:t>
            </a:r>
            <a:r>
              <a:rPr lang="ru-RU" dirty="0"/>
              <a:t> 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403648" y="3212976"/>
            <a:ext cx="64008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dirty="0">
                <a:solidFill>
                  <a:srgbClr val="FF3300"/>
                </a:solidFill>
                <a:latin typeface="Elephant" pitchFamily="18" charset="0"/>
              </a:rPr>
              <a:t>  </a:t>
            </a:r>
            <a:r>
              <a:rPr lang="ru-RU" sz="3600" b="1" dirty="0" smtClean="0">
                <a:solidFill>
                  <a:srgbClr val="FFFF00"/>
                </a:solidFill>
                <a:latin typeface="Elephant" pitchFamily="18" charset="0"/>
              </a:rPr>
              <a:t>Б.</a:t>
            </a:r>
            <a:r>
              <a:rPr lang="ru-RU" sz="3600" dirty="0" smtClean="0">
                <a:latin typeface="Elephant" pitchFamily="18" charset="0"/>
              </a:rPr>
              <a:t>  </a:t>
            </a:r>
            <a:r>
              <a:rPr lang="ru-RU" sz="3600" dirty="0">
                <a:latin typeface="Elephant" pitchFamily="18" charset="0"/>
              </a:rPr>
              <a:t>Чёртова  дюжина</a:t>
            </a:r>
            <a:r>
              <a:rPr lang="ru-RU" dirty="0"/>
              <a:t> </a:t>
            </a:r>
          </a:p>
        </p:txBody>
      </p:sp>
      <p:sp>
        <p:nvSpPr>
          <p:cNvPr id="7" name="AutoShape 6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1619672" y="4149080"/>
            <a:ext cx="57150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Elephant" pitchFamily="18" charset="0"/>
              </a:rPr>
              <a:t>В.</a:t>
            </a:r>
            <a:r>
              <a:rPr lang="ru-RU" sz="3600" dirty="0" smtClean="0">
                <a:latin typeface="Elephant" pitchFamily="18" charset="0"/>
              </a:rPr>
              <a:t>  </a:t>
            </a:r>
            <a:r>
              <a:rPr lang="ru-RU" sz="3600" dirty="0">
                <a:latin typeface="Elephant" pitchFamily="18" charset="0"/>
              </a:rPr>
              <a:t>Септима 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S_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idx="1"/>
          </p:nvPr>
        </p:nvSpPr>
        <p:spPr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</a:ln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6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 10.  </a:t>
            </a: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Число  63 является  …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85786" y="2928934"/>
            <a:ext cx="39624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А.</a:t>
            </a:r>
            <a:r>
              <a:rPr lang="ru-RU" sz="3600" dirty="0">
                <a:latin typeface="Elephant" pitchFamily="18" charset="0"/>
              </a:rPr>
              <a:t> Составным</a:t>
            </a:r>
            <a:r>
              <a:rPr lang="ru-RU" dirty="0"/>
              <a:t> </a:t>
            </a:r>
          </a:p>
        </p:txBody>
      </p:sp>
      <p:sp>
        <p:nvSpPr>
          <p:cNvPr id="6" name="AutoShape 3">
            <a:hlinkClick r:id="" action="ppaction://noaction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928662" y="4143380"/>
            <a:ext cx="38862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Б.</a:t>
            </a:r>
            <a:r>
              <a:rPr lang="ru-RU" sz="3600" dirty="0">
                <a:latin typeface="Elephant" pitchFamily="18" charset="0"/>
              </a:rPr>
              <a:t>  Простым</a:t>
            </a:r>
            <a:r>
              <a:rPr lang="ru-RU" dirty="0"/>
              <a:t> </a:t>
            </a:r>
          </a:p>
        </p:txBody>
      </p:sp>
      <p:sp>
        <p:nvSpPr>
          <p:cNvPr id="7" name="AutoShape 5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4557713" y="3657600"/>
            <a:ext cx="41148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  В.</a:t>
            </a:r>
            <a:r>
              <a:rPr lang="ru-RU" sz="3600" dirty="0">
                <a:latin typeface="Elephant" pitchFamily="18" charset="0"/>
              </a:rPr>
              <a:t>  Сложным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S_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Rot="1" noChangeArrowheads="1"/>
          </p:cNvSpPr>
          <p:nvPr>
            <p:ph idx="1"/>
          </p:nvPr>
        </p:nvSpPr>
        <p:spPr bwMode="auto"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defRPr/>
            </a:pP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11.  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Полторы  рыбы  стоят  полтора  рубля,  Сколько  стоят  5  рыб?</a:t>
            </a:r>
          </a:p>
        </p:txBody>
      </p:sp>
      <p:sp>
        <p:nvSpPr>
          <p:cNvPr id="5" name="AutoShape 6"/>
          <p:cNvSpPr>
            <a:spLocks noGrp="1" noChangeArrowheads="1"/>
          </p:cNvSpPr>
          <p:nvPr>
            <p:ph type="title"/>
          </p:nvPr>
        </p:nvSpPr>
        <p:spPr bwMode="auto">
          <a:xfrm>
            <a:off x="571472" y="3714752"/>
            <a:ext cx="4929222" cy="677214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А</a:t>
            </a:r>
            <a:r>
              <a:rPr lang="ru-RU" sz="3600" b="1" dirty="0">
                <a:solidFill>
                  <a:schemeClr val="tx1"/>
                </a:solidFill>
                <a:latin typeface="Elephant" pitchFamily="18" charset="0"/>
              </a:rPr>
              <a:t>.  5 руб.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AutoShape 5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4500562" y="4143380"/>
            <a:ext cx="4114800" cy="681038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В.</a:t>
            </a:r>
            <a:r>
              <a:rPr lang="ru-RU" sz="3600" b="1" dirty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>
                <a:latin typeface="Elephant" pitchFamily="18" charset="0"/>
              </a:rPr>
              <a:t>7,5 руб.</a:t>
            </a:r>
            <a:r>
              <a:rPr lang="ru-RU" b="1" dirty="0"/>
              <a:t> </a:t>
            </a:r>
          </a:p>
        </p:txBody>
      </p:sp>
      <p:sp>
        <p:nvSpPr>
          <p:cNvPr id="7" name="AutoShape 4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857224" y="5000636"/>
            <a:ext cx="41148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Elephant" pitchFamily="18" charset="0"/>
              </a:rPr>
              <a:t>Б.</a:t>
            </a:r>
            <a:r>
              <a:rPr lang="ru-RU" sz="3600" b="1" dirty="0" smtClean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>
                <a:latin typeface="Elephant" pitchFamily="18" charset="0"/>
              </a:rPr>
              <a:t>10 руб.</a:t>
            </a:r>
            <a:r>
              <a:rPr lang="ru-RU" b="1" dirty="0"/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S_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idx="1"/>
          </p:nvPr>
        </p:nvSpPr>
        <p:spPr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</a:ln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 12.  Старинная  мера  веса  …</a:t>
            </a:r>
          </a:p>
        </p:txBody>
      </p:sp>
      <p:sp>
        <p:nvSpPr>
          <p:cNvPr id="5" name="AutoShape 6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714348" y="2571744"/>
            <a:ext cx="3733800" cy="628648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А.</a:t>
            </a:r>
            <a:r>
              <a:rPr lang="ru-RU" sz="3600" b="1" dirty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>
                <a:latin typeface="Elephant" pitchFamily="18" charset="0"/>
              </a:rPr>
              <a:t>Пядь </a:t>
            </a:r>
            <a:r>
              <a:rPr lang="ru-RU" b="1" dirty="0"/>
              <a:t> </a:t>
            </a:r>
          </a:p>
        </p:txBody>
      </p:sp>
      <p:sp>
        <p:nvSpPr>
          <p:cNvPr id="6" name="AutoShape 3">
            <a:hlinkClick r:id="" action="ppaction://noaction" highlightClick="1">
              <a:snd r:embed="rId4" name="NEPR проигр.WAV"/>
            </a:hlinkClick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86248" y="3000372"/>
            <a:ext cx="4286280" cy="551494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>
            <a:normAutofit fontScale="90000"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Б.</a:t>
            </a:r>
            <a:r>
              <a:rPr lang="ru-RU" sz="3600" b="1" dirty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>
                <a:solidFill>
                  <a:schemeClr val="tx1"/>
                </a:solidFill>
                <a:latin typeface="Elephant" pitchFamily="18" charset="0"/>
              </a:rPr>
              <a:t>Акр 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928662" y="4143380"/>
            <a:ext cx="41148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Elephant" pitchFamily="18" charset="0"/>
              </a:rPr>
              <a:t>В.</a:t>
            </a:r>
            <a:r>
              <a:rPr lang="ru-RU" sz="3600" b="1" dirty="0" smtClean="0">
                <a:solidFill>
                  <a:srgbClr val="F3574B"/>
                </a:solidFill>
                <a:latin typeface="Elephant" pitchFamily="18" charset="0"/>
              </a:rPr>
              <a:t>  </a:t>
            </a:r>
            <a:r>
              <a:rPr lang="ru-RU" sz="3600" b="1" dirty="0">
                <a:latin typeface="Elephant" pitchFamily="18" charset="0"/>
              </a:rPr>
              <a:t>Пуд </a:t>
            </a:r>
            <a:r>
              <a:rPr lang="ru-RU" b="1" dirty="0"/>
              <a:t>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S_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596" y="500042"/>
            <a:ext cx="8229600" cy="5434013"/>
          </a:xfrm>
          <a:prstGeom prst="rect">
            <a:avLst/>
          </a:prstGeom>
        </p:spPr>
        <p:txBody>
          <a:bodyPr vert="horz" lIns="182880" tIns="0">
            <a:normAutofit lnSpcReduction="10000"/>
          </a:bodyPr>
          <a:lstStyle/>
          <a:p>
            <a:pPr marL="36576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Афинах Платон основал философскую школу, Платон сам не был математиком, но придавал ей исключительное значение. При входе в школу он сделал надпись. 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Как вы думаете, что там было написано?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idx="1"/>
          </p:nvPr>
        </p:nvSpPr>
        <p:spPr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</a:ln>
        </p:spPr>
        <p:txBody>
          <a:bodyPr/>
          <a:lstStyle/>
          <a:p>
            <a:pPr marL="838200" indent="-838200" eaLnBrk="1" hangingPunct="1"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13.  Графиком  уравнения  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х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 +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у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 = 5  является  …</a:t>
            </a:r>
          </a:p>
        </p:txBody>
      </p:sp>
      <p:sp>
        <p:nvSpPr>
          <p:cNvPr id="5" name="AutoShape 6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857224" y="1643050"/>
            <a:ext cx="3733800" cy="571496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А.</a:t>
            </a:r>
            <a:r>
              <a:rPr lang="ru-RU" sz="3600" dirty="0">
                <a:latin typeface="Elephant" pitchFamily="18" charset="0"/>
              </a:rPr>
              <a:t>  Парабола </a:t>
            </a:r>
            <a:r>
              <a:rPr lang="ru-RU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857224" y="3000372"/>
            <a:ext cx="38100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Б.</a:t>
            </a:r>
            <a:r>
              <a:rPr lang="ru-RU" sz="3600" dirty="0">
                <a:latin typeface="Elephant" pitchFamily="18" charset="0"/>
              </a:rPr>
              <a:t>  Прямая </a:t>
            </a:r>
            <a:r>
              <a:rPr lang="ru-RU" dirty="0"/>
              <a:t> </a:t>
            </a:r>
          </a:p>
        </p:txBody>
      </p:sp>
      <p:sp>
        <p:nvSpPr>
          <p:cNvPr id="7" name="AutoShape 5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4214810" y="2428868"/>
            <a:ext cx="43434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dirty="0">
                <a:solidFill>
                  <a:srgbClr val="FFFF00"/>
                </a:solidFill>
                <a:latin typeface="Elephant" pitchFamily="18" charset="0"/>
              </a:rPr>
              <a:t>  </a:t>
            </a: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В.</a:t>
            </a:r>
            <a:r>
              <a:rPr lang="ru-RU" sz="3600" dirty="0">
                <a:latin typeface="Elephant" pitchFamily="18" charset="0"/>
              </a:rPr>
              <a:t>  Окружность</a:t>
            </a:r>
            <a:r>
              <a:rPr lang="ru-RU" sz="3600" dirty="0">
                <a:solidFill>
                  <a:srgbClr val="003300"/>
                </a:solidFill>
                <a:latin typeface="Elephant" pitchFamily="18" charset="0"/>
              </a:rPr>
              <a:t> 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S_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idx="1"/>
          </p:nvPr>
        </p:nvSpPr>
        <p:spPr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</a:ln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14.  Корень  квадратный  из  числа  169  равен  …</a:t>
            </a:r>
          </a:p>
        </p:txBody>
      </p:sp>
      <p:sp>
        <p:nvSpPr>
          <p:cNvPr id="5" name="AutoShape 6">
            <a:hlinkClick r:id="" action="ppaction://noaction" highlightClick="1">
              <a:snd r:embed="rId3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1071538" y="2571744"/>
            <a:ext cx="2743200" cy="542924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А.</a:t>
            </a:r>
            <a:r>
              <a:rPr lang="ru-RU" sz="3600" dirty="0">
                <a:latin typeface="Elephant" pitchFamily="18" charset="0"/>
              </a:rPr>
              <a:t>   14 </a:t>
            </a:r>
            <a:r>
              <a:rPr lang="ru-RU" dirty="0"/>
              <a:t> </a:t>
            </a:r>
          </a:p>
        </p:txBody>
      </p:sp>
      <p:sp>
        <p:nvSpPr>
          <p:cNvPr id="6" name="AutoShape 3">
            <a:hlinkClick r:id="" action="ppaction://noaction">
              <a:snd r:embed="rId4" name="ANGELS_F.WAV"/>
            </a:hlinkClick>
          </p:cNvPr>
          <p:cNvSpPr>
            <a:spLocks noChangeArrowheads="1"/>
          </p:cNvSpPr>
          <p:nvPr/>
        </p:nvSpPr>
        <p:spPr bwMode="auto">
          <a:xfrm>
            <a:off x="1071538" y="3786190"/>
            <a:ext cx="2819400" cy="561964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Б.</a:t>
            </a:r>
            <a:r>
              <a:rPr lang="ru-RU" sz="3600" dirty="0">
                <a:latin typeface="Elephant" pitchFamily="18" charset="0"/>
              </a:rPr>
              <a:t>  13</a:t>
            </a:r>
            <a:r>
              <a:rPr lang="ru-RU" dirty="0"/>
              <a:t> </a:t>
            </a:r>
          </a:p>
        </p:txBody>
      </p:sp>
      <p:sp>
        <p:nvSpPr>
          <p:cNvPr id="7" name="AutoShape 5">
            <a:hlinkClick r:id="" action="ppaction://noaction" highlightClick="1">
              <a:snd r:embed="rId3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4714876" y="3071810"/>
            <a:ext cx="2971800" cy="6096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dirty="0">
                <a:solidFill>
                  <a:srgbClr val="FF3300"/>
                </a:solidFill>
                <a:latin typeface="Elephant" pitchFamily="18" charset="0"/>
              </a:rPr>
              <a:t>  </a:t>
            </a:r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В.</a:t>
            </a:r>
            <a:r>
              <a:rPr lang="ru-RU" sz="3600" dirty="0">
                <a:latin typeface="Elephant" pitchFamily="18" charset="0"/>
              </a:rPr>
              <a:t>    12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артрт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3071810"/>
            <a:ext cx="2500330" cy="308864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К Н Е Ы Л У Т А С О В Р Ч Г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Ответы: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Высота, круг, точка, угол,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вектор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586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Содержимое 3" descr="13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571612"/>
            <a:ext cx="3056625" cy="3960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WordArt 4"/>
          <p:cNvSpPr>
            <a:spLocks noGrp="1" noChangeArrowheads="1" noChangeShapeType="1" noTextEdit="1"/>
          </p:cNvSpPr>
          <p:nvPr>
            <p:ph idx="1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Груша тяжелее , чем яблоко, </a:t>
            </a:r>
          </a:p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 яблоко тяжелее персика.</a:t>
            </a:r>
          </a:p>
          <a:p>
            <a:pPr algn="ctr"/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Что тяжелее груша или персик ?</a:t>
            </a:r>
          </a:p>
          <a:p>
            <a:pPr algn="ctr"/>
            <a:endParaRPr lang="ru-RU" sz="32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" name="Picture 5" descr="FD0081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86190"/>
            <a:ext cx="3533455" cy="26640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57290" y="3571876"/>
            <a:ext cx="2819400" cy="3024187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Персик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Яблоко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Банан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Груша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7239000" cy="196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Какое слово из трёх 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лишнее ?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85786" y="2428868"/>
            <a:ext cx="7632700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гектар, сотка, метр.</a:t>
            </a:r>
          </a:p>
        </p:txBody>
      </p:sp>
      <p:pic>
        <p:nvPicPr>
          <p:cNvPr id="6" name="Picture 6" descr="BD001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2736850" cy="2703512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00562" y="3571876"/>
            <a:ext cx="4114800" cy="2524121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Сотка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Метр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Гектар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500034" y="0"/>
            <a:ext cx="8183880" cy="41879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Портос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бежал за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Арамисом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,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Арамис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за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Атосом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.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Арамис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увидел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прекрасную даму и сошёл с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дистанциии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 кем стал бежать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Портос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5072074"/>
            <a:ext cx="8183880" cy="1051560"/>
          </a:xfrm>
        </p:spPr>
        <p:txBody>
          <a:bodyPr>
            <a:normAutofit fontScale="90000"/>
          </a:bodyPr>
          <a:lstStyle/>
          <a:p>
            <a:pPr marL="609600" indent="-609600">
              <a:buFontTx/>
              <a:buAutoNum type="arabicPeriod"/>
            </a:pPr>
            <a:r>
              <a:rPr lang="ru-RU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Атос</a:t>
            </a:r>
            <a:endParaRPr lang="ru-RU" b="1" dirty="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AutoNum type="arabicPeriod"/>
            </a:pPr>
            <a:r>
              <a:rPr lang="ru-RU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Портос</a:t>
            </a:r>
            <a:endParaRPr lang="ru-RU" b="1" dirty="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AutoNum type="arabicPeriod"/>
            </a:pPr>
            <a:r>
              <a:rPr lang="ru-RU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Арамис</a:t>
            </a:r>
            <a:endParaRPr lang="ru-RU" b="1" dirty="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AutoNum type="arabicPeriod"/>
            </a:pPr>
            <a:r>
              <a:rPr lang="ru-RU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Прекрасная дама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158000"/>
            <a:ext cx="3325596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WordArt 4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428596" y="285728"/>
            <a:ext cx="8183880" cy="3575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египетской пирамиде на гробнице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начертано число , которое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делится на все числа от 1 до 10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включительно без остатка.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Назовите это число.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b="9126"/>
          <a:stretch>
            <a:fillRect/>
          </a:stretch>
        </p:blipFill>
        <p:spPr bwMode="auto">
          <a:xfrm>
            <a:off x="5643570" y="3929066"/>
            <a:ext cx="27606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43240" y="3929066"/>
            <a:ext cx="2449513" cy="2663825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5050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1045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2520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5255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26638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571480"/>
            <a:ext cx="569579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Мезим-для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желудка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заменим!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ani_23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857224" y="2857496"/>
            <a:ext cx="1536848" cy="2071702"/>
          </a:xfrm>
          <a:prstGeom prst="rect">
            <a:avLst/>
          </a:prstGeom>
        </p:spPr>
      </p:pic>
      <p:pic>
        <p:nvPicPr>
          <p:cNvPr id="7" name="Рисунок 6" descr="ani_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2857496"/>
            <a:ext cx="1285884" cy="2013253"/>
          </a:xfrm>
          <a:prstGeom prst="rect">
            <a:avLst/>
          </a:prstGeom>
        </p:spPr>
      </p:pic>
      <p:pic>
        <p:nvPicPr>
          <p:cNvPr id="8" name="Рисунок 7" descr="ani_21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000372"/>
            <a:ext cx="2857520" cy="285752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642918"/>
            <a:ext cx="600036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Десерт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«Мороженое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взбитыми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Сливками»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25232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6643702" y="3571876"/>
            <a:ext cx="20349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7772400" cy="27443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714356"/>
            <a:ext cx="3970338" cy="4857784"/>
          </a:xfr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22376" y="714356"/>
            <a:ext cx="7772400" cy="29346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8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4572000" y="785794"/>
            <a:ext cx="4032250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Пусть не входит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сюда тот, 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кто не знает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математики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Учиться, учиться, еще раз учиться!!!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сканирование002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b="11777"/>
          <a:stretch>
            <a:fillRect/>
          </a:stretch>
        </p:blipFill>
        <p:spPr>
          <a:xfrm>
            <a:off x="6643702" y="2928934"/>
            <a:ext cx="2178745" cy="288000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6286512" y="428604"/>
            <a:ext cx="2286016" cy="2643206"/>
          </a:xfrm>
          <a:prstGeom prst="cloudCallout">
            <a:avLst>
              <a:gd name="adj1" fmla="val -27400"/>
              <a:gd name="adj2" fmla="val 8676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Вот здорово!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857232"/>
            <a:ext cx="694132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Математический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Фокус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2681bc90f39601326f5fc6410c64c41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1857364"/>
            <a:ext cx="2669447" cy="2160000"/>
          </a:xfrm>
        </p:spPr>
      </p:pic>
      <p:pic>
        <p:nvPicPr>
          <p:cNvPr id="6" name="Рисунок 5" descr="af810832f169e92ec573e72213555ad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71810"/>
            <a:ext cx="3026336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Задумайте число от 1 до 10.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К нему прибавьте 1, еще 1, еще1.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Отнимите 1, еще 1, прибавьте 1.</a:t>
            </a:r>
          </a:p>
          <a:p>
            <a:pPr>
              <a:buNone/>
            </a:pPr>
            <a:r>
              <a:rPr lang="ru-RU" b="1" dirty="0" smtClean="0"/>
              <a:t>Скажите результат.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MathInitia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643182"/>
            <a:ext cx="2404857" cy="206216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Задумайте число от 1 до 10.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Умножьте его на 2.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 произведению прибавьте 3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Полученную сумму умножьте на 4.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От полученного произведения вычтите 12.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Полученную разность разделите на задуманное число.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nab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929066"/>
            <a:ext cx="1936989" cy="1909708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№1.</a:t>
            </a:r>
            <a:r>
              <a:rPr lang="ru-RU" dirty="0" smtClean="0">
                <a:solidFill>
                  <a:srgbClr val="C00000"/>
                </a:solidFill>
              </a:rPr>
              <a:t> х+1+1+1-1-1+1=х+2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</a:t>
            </a:r>
            <a:r>
              <a:rPr lang="ru-RU" dirty="0" smtClean="0">
                <a:solidFill>
                  <a:srgbClr val="7030A0"/>
                </a:solidFill>
              </a:rPr>
              <a:t>х+2-2=х- задуманное число</a:t>
            </a:r>
          </a:p>
          <a:p>
            <a:r>
              <a:rPr lang="ru-RU" dirty="0" smtClean="0"/>
              <a:t>№2. </a:t>
            </a:r>
            <a:r>
              <a:rPr lang="ru-RU" dirty="0" smtClean="0">
                <a:solidFill>
                  <a:srgbClr val="00B050"/>
                </a:solidFill>
              </a:rPr>
              <a:t>(2а+3)*4=(8а+12-12):а=8</a:t>
            </a:r>
            <a:r>
              <a:rPr lang="ru-RU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73870" y="714356"/>
            <a:ext cx="92178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Решения и ответы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71876"/>
            <a:ext cx="22161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857628"/>
            <a:ext cx="8183880" cy="214314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Сколько получилось?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01sen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3714752"/>
            <a:ext cx="1785950" cy="22314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Из полученного результата вычесть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150 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 при условии, что решение было верным)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5864" y="714356"/>
            <a:ext cx="4043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Решение: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te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786058"/>
            <a:ext cx="2428892" cy="242889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WordArt 2"/>
          <p:cNvSpPr>
            <a:spLocks noGrp="1" noChangeArrowheads="1" noChangeShapeType="1" noTextEdit="1"/>
          </p:cNvSpPr>
          <p:nvPr>
            <p:ph idx="1"/>
          </p:nvPr>
        </p:nvSpPr>
        <p:spPr bwMode="auto"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Подведение 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итогов игры</a:t>
            </a:r>
          </a:p>
        </p:txBody>
      </p:sp>
      <p:pic>
        <p:nvPicPr>
          <p:cNvPr id="5" name="Picture 6" descr="37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857628"/>
            <a:ext cx="42862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B19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B19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B19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B19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8AC46"/>
                                      </p:to>
                                    </p:animClr>
                                    <p:animClr clrSpc="rgb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C46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8AC46"/>
                                      </p:to>
                                    </p:animClr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AC46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183880" cy="105156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gradFill rotWithShape="0">
            <a:gsLst>
              <a:gs pos="0">
                <a:srgbClr val="F3574B">
                  <a:gamma/>
                  <a:shade val="46275"/>
                  <a:invGamma/>
                </a:srgbClr>
              </a:gs>
              <a:gs pos="50000">
                <a:srgbClr val="F3574B"/>
              </a:gs>
              <a:gs pos="100000">
                <a:srgbClr val="F3574B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 </a:t>
            </a:r>
            <a: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 </a:t>
            </a:r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Внимание</a:t>
            </a:r>
            <a:r>
              <a:rPr lang="ru-RU" sz="8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!</a:t>
            </a:r>
          </a:p>
          <a:p>
            <a:pPr eaLnBrk="1" hangingPunct="1">
              <a:defRPr/>
            </a:pPr>
            <a:r>
              <a:rPr lang="ru-RU" sz="5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</a:t>
            </a:r>
            <a:r>
              <a:rPr lang="ru-RU" sz="54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 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Игру 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!</a:t>
            </a:r>
            <a:endParaRPr lang="ru-RU" sz="54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До </a:t>
            </a:r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новых  </a:t>
            </a:r>
            <a:r>
              <a:rPr lang="ru-RU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встреч !</a:t>
            </a:r>
            <a:endParaRPr lang="ru-RU" sz="6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13" descr="37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3467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369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48" y="4143380"/>
            <a:ext cx="1600200" cy="158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369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15074" y="4071942"/>
            <a:ext cx="1600200" cy="158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1228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714488"/>
            <a:ext cx="1397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«Хорошо усваиваются только те знания, которые поглощаются с аппетитом»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сканирование002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tretch>
            <a:fillRect/>
          </a:stretch>
        </p:blipFill>
        <p:spPr>
          <a:xfrm>
            <a:off x="714348" y="3000372"/>
            <a:ext cx="2375434" cy="2736000"/>
          </a:xfrm>
          <a:prstGeom prst="rect">
            <a:avLst/>
          </a:prstGeom>
        </p:spPr>
      </p:pic>
      <p:pic>
        <p:nvPicPr>
          <p:cNvPr id="5" name="Содержимое 5" descr="гриб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143248"/>
            <a:ext cx="2571736" cy="1930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ягоды.jpg"/>
          <p:cNvPicPr>
            <a:picLocks noChangeAspect="1"/>
          </p:cNvPicPr>
          <p:nvPr/>
        </p:nvPicPr>
        <p:blipFill>
          <a:blip r:embed="rId4" cstate="print"/>
          <a:srcRect t="10345" b="6895"/>
          <a:stretch>
            <a:fillRect/>
          </a:stretch>
        </p:blipFill>
        <p:spPr>
          <a:xfrm>
            <a:off x="5715008" y="4000504"/>
            <a:ext cx="271464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7030A0"/>
                </a:solidFill>
                <a:effectLst/>
              </a:rPr>
              <a:t> Меню</a:t>
            </a:r>
            <a:endParaRPr lang="ru-RU" sz="8000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Копия сканирование0029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tretch>
            <a:fillRect/>
          </a:stretch>
        </p:blipFill>
        <p:spPr>
          <a:xfrm>
            <a:off x="5857884" y="4143380"/>
            <a:ext cx="2171094" cy="2520000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286380" y="1643050"/>
            <a:ext cx="1928826" cy="1714512"/>
          </a:xfrm>
          <a:prstGeom prst="cloudCallout">
            <a:avLst>
              <a:gd name="adj1" fmla="val -17295"/>
              <a:gd name="adj2" fmla="val 11344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Вот это да!...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142984"/>
            <a:ext cx="8247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Салат «Незабудка»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ThinkingHARD-main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2214554"/>
            <a:ext cx="1904165" cy="3564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85860"/>
            <a:ext cx="8048998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Борщ «Скороспел»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Кто успел,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тот и съел </a:t>
            </a:r>
          </a:p>
        </p:txBody>
      </p:sp>
      <p:pic>
        <p:nvPicPr>
          <p:cNvPr id="1026" name="Picture 2" descr="D4620846"/>
          <p:cNvPicPr>
            <a:picLocks noChangeAspect="1" noChangeArrowheads="1"/>
          </p:cNvPicPr>
          <p:nvPr/>
        </p:nvPicPr>
        <p:blipFill>
          <a:blip r:embed="rId2" cstate="print"/>
          <a:srcRect l="15006" t="14565" r="12462" b="14434"/>
          <a:stretch>
            <a:fillRect/>
          </a:stretch>
        </p:blipFill>
        <p:spPr bwMode="auto">
          <a:xfrm>
            <a:off x="928662" y="2643182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6000" b="1" dirty="0">
                <a:solidFill>
                  <a:srgbClr val="F3574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1.  </a:t>
            </a:r>
            <a:r>
              <a:rPr lang="ru-RU" sz="6000" b="1" dirty="0">
                <a:solidFill>
                  <a:srgbClr val="F3574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6000" b="1" dirty="0">
                <a:solidFill>
                  <a:srgbClr val="F3574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lephant" pitchFamily="18" charset="0"/>
              </a:rPr>
              <a:t>Первая  координата  точки  называется</a:t>
            </a:r>
            <a:r>
              <a:rPr lang="ru-RU" sz="5400" b="1" dirty="0">
                <a:solidFill>
                  <a:srgbClr val="F3574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…</a:t>
            </a:r>
            <a:endParaRPr lang="ru-RU" dirty="0">
              <a:solidFill>
                <a:srgbClr val="F3574B"/>
              </a:solidFill>
            </a:endParaRPr>
          </a:p>
        </p:txBody>
      </p:sp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2143108" y="3857628"/>
            <a:ext cx="5286412" cy="69437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А</a:t>
            </a:r>
            <a:r>
              <a:rPr lang="ru-RU" sz="3600" b="1" dirty="0">
                <a:solidFill>
                  <a:schemeClr val="tx1"/>
                </a:solidFill>
                <a:latin typeface="Elephant" pitchFamily="18" charset="0"/>
              </a:rPr>
              <a:t>.</a:t>
            </a:r>
            <a:r>
              <a:rPr lang="ru-RU" sz="3600" dirty="0">
                <a:solidFill>
                  <a:schemeClr val="tx1"/>
                </a:solidFill>
                <a:latin typeface="Elephant" pitchFamily="18" charset="0"/>
              </a:rPr>
              <a:t>  Абсцисса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AutoShape 5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152400" y="5257800"/>
            <a:ext cx="4343400" cy="6858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Elephant" pitchFamily="18" charset="0"/>
              </a:rPr>
              <a:t>Б.</a:t>
            </a:r>
            <a:r>
              <a:rPr lang="ru-RU" sz="3600" dirty="0">
                <a:latin typeface="Elephant" pitchFamily="18" charset="0"/>
              </a:rPr>
              <a:t>  Ордината</a:t>
            </a:r>
            <a:r>
              <a:rPr lang="ru-RU" dirty="0"/>
              <a:t> </a:t>
            </a:r>
          </a:p>
        </p:txBody>
      </p:sp>
      <p:sp>
        <p:nvSpPr>
          <p:cNvPr id="7" name="AutoShape 6">
            <a:hlinkClick r:id="" action="ppaction://noaction" highlightClick="1">
              <a:snd r:embed="rId4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4724400" y="5257800"/>
            <a:ext cx="4038600" cy="685800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Elephant" pitchFamily="18" charset="0"/>
              </a:rPr>
              <a:t>В.</a:t>
            </a:r>
            <a:r>
              <a:rPr lang="ru-RU" sz="3600" dirty="0" smtClean="0">
                <a:latin typeface="Elephant" pitchFamily="18" charset="0"/>
              </a:rPr>
              <a:t> </a:t>
            </a:r>
            <a:r>
              <a:rPr lang="ru-RU" sz="3600" dirty="0">
                <a:latin typeface="Elephant" pitchFamily="18" charset="0"/>
              </a:rPr>
              <a:t>Биссектриса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S_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571472" y="0"/>
            <a:ext cx="8183880" cy="4187952"/>
          </a:xfr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</a:ln>
        </p:spPr>
        <p:txBody>
          <a:bodyPr/>
          <a:lstStyle/>
          <a:p>
            <a:pPr marL="1028700" indent="-1028700"/>
            <a:r>
              <a:rPr lang="ru-R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Треугольник,  у  которого  все  </a:t>
            </a:r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стороны  </a:t>
            </a:r>
            <a:r>
              <a:rPr lang="ru-R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равны  называется  </a:t>
            </a:r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r>
              <a:rPr lang="ru-RU" dirty="0" smtClean="0">
                <a:latin typeface="StoneSerif SAIN SmBd v.1" pitchFamily="2" charset="0"/>
              </a:rPr>
              <a:t> </a:t>
            </a:r>
          </a:p>
          <a:p>
            <a:pPr marL="1028700" indent="-1028700"/>
            <a:endParaRPr lang="ru-RU" dirty="0" smtClean="0">
              <a:latin typeface="StoneSerif SAIN SmBd v.1" pitchFamily="2" charset="0"/>
            </a:endParaRPr>
          </a:p>
          <a:p>
            <a:pPr marL="1028700" indent="-1028700"/>
            <a:endParaRPr lang="ru-RU" dirty="0" smtClean="0">
              <a:latin typeface="StoneSerif SAIN SmBd v.1" pitchFamily="2" charset="0"/>
            </a:endParaRPr>
          </a:p>
          <a:p>
            <a:pPr marL="1028700" indent="-1028700"/>
            <a:r>
              <a:rPr lang="ru-RU" dirty="0" smtClean="0">
                <a:latin typeface="StoneSerif SAIN SmBd v.1" pitchFamily="2" charset="0"/>
              </a:rPr>
              <a:t> </a:t>
            </a:r>
            <a:endParaRPr lang="ru-RU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AutoShape 5">
            <a:hlinkClick r:id="" action="ppaction://noaction" highlightClick="1">
              <a:snd r:embed="rId3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1000100" y="3143248"/>
            <a:ext cx="4114800" cy="642942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Б.</a:t>
            </a:r>
            <a:r>
              <a:rPr lang="ru-RU" sz="3600" dirty="0" smtClean="0">
                <a:latin typeface="StoneSerif SAIN SmBd v.1" pitchFamily="2" charset="0"/>
              </a:rPr>
              <a:t>Равноногим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643438" y="1857364"/>
            <a:ext cx="4267200" cy="792163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В.</a:t>
            </a:r>
            <a:r>
              <a:rPr lang="ru-RU" sz="3600" dirty="0" smtClean="0">
                <a:latin typeface="StoneSerif SAIN SmBd v.1" pitchFamily="2" charset="0"/>
              </a:rPr>
              <a:t>Правильным</a:t>
            </a:r>
            <a:r>
              <a:rPr lang="ru-RU" dirty="0" smtClean="0">
                <a:latin typeface="StoneSerif SAIN SmBd v.1" pitchFamily="2" charset="0"/>
              </a:rPr>
              <a:t> </a:t>
            </a:r>
            <a:endParaRPr lang="ru-RU" dirty="0">
              <a:latin typeface="StoneSerif SAIN SmBd v.1" pitchFamily="2" charset="0"/>
            </a:endParaRPr>
          </a:p>
        </p:txBody>
      </p:sp>
      <p:sp>
        <p:nvSpPr>
          <p:cNvPr id="9" name="AutoShape 5">
            <a:hlinkClick r:id="" action="ppaction://noaction" highlightClick="1">
              <a:snd r:embed="rId3" name="NEPR проигр.WAV"/>
            </a:hlinkClick>
          </p:cNvPr>
          <p:cNvSpPr>
            <a:spLocks noChangeArrowheads="1"/>
          </p:cNvSpPr>
          <p:nvPr/>
        </p:nvSpPr>
        <p:spPr bwMode="auto">
          <a:xfrm>
            <a:off x="571472" y="1857364"/>
            <a:ext cx="4114800" cy="642942"/>
          </a:xfrm>
          <a:prstGeom prst="flowChartPreparation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А.</a:t>
            </a:r>
            <a:r>
              <a:rPr lang="ru-RU" sz="3600" dirty="0" smtClean="0"/>
              <a:t>Равнобоким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ELS_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</TotalTime>
  <Words>707</Words>
  <Application>Microsoft Office PowerPoint</Application>
  <PresentationFormat>Экран (4:3)</PresentationFormat>
  <Paragraphs>206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Аспект</vt:lpstr>
      <vt:lpstr>Внеклассное мероприятие для 11 классов «Математическое кафе» </vt:lpstr>
      <vt:lpstr>Слайд 2</vt:lpstr>
      <vt:lpstr> </vt:lpstr>
      <vt:lpstr> </vt:lpstr>
      <vt:lpstr> Меню</vt:lpstr>
      <vt:lpstr> </vt:lpstr>
      <vt:lpstr> </vt:lpstr>
      <vt:lpstr>А.  Абсцисса </vt:lpstr>
      <vt:lpstr> </vt:lpstr>
      <vt:lpstr>  </vt:lpstr>
      <vt:lpstr>  А.  Остроугольным  </vt:lpstr>
      <vt:lpstr> </vt:lpstr>
      <vt:lpstr> </vt:lpstr>
      <vt:lpstr> </vt:lpstr>
      <vt:lpstr> </vt:lpstr>
      <vt:lpstr> </vt:lpstr>
      <vt:lpstr> </vt:lpstr>
      <vt:lpstr>А.  5 руб. </vt:lpstr>
      <vt:lpstr>Б.  Акр  </vt:lpstr>
      <vt:lpstr> </vt:lpstr>
      <vt:lpstr> </vt:lpstr>
      <vt:lpstr> </vt:lpstr>
      <vt:lpstr> </vt:lpstr>
      <vt:lpstr> </vt:lpstr>
      <vt:lpstr> </vt:lpstr>
      <vt:lpstr>Атос Портос Арамис Прекрасная дама</vt:lpstr>
      <vt:lpstr> </vt:lpstr>
      <vt:lpstr> </vt:lpstr>
      <vt:lpstr> </vt:lpstr>
      <vt:lpstr>Учиться, учиться, еще раз учиться!!!</vt:lpstr>
      <vt:lpstr> </vt:lpstr>
      <vt:lpstr> </vt:lpstr>
      <vt:lpstr> </vt:lpstr>
      <vt:lpstr> </vt:lpstr>
      <vt:lpstr>Сколько получилось?</vt:lpstr>
      <vt:lpstr> 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для 11 классов «Математическое кафе»</dc:title>
  <dc:creator>Admin</dc:creator>
  <cp:lastModifiedBy>RePack by SPecialiST</cp:lastModifiedBy>
  <cp:revision>149</cp:revision>
  <dcterms:created xsi:type="dcterms:W3CDTF">2010-10-10T09:02:42Z</dcterms:created>
  <dcterms:modified xsi:type="dcterms:W3CDTF">2019-02-11T06:22:25Z</dcterms:modified>
</cp:coreProperties>
</file>